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84" r:id="rId9"/>
    <p:sldId id="285" r:id="rId10"/>
    <p:sldId id="263" r:id="rId11"/>
    <p:sldId id="278" r:id="rId12"/>
    <p:sldId id="279" r:id="rId13"/>
    <p:sldId id="275" r:id="rId14"/>
    <p:sldId id="277" r:id="rId15"/>
    <p:sldId id="282" r:id="rId16"/>
    <p:sldId id="264" r:id="rId17"/>
    <p:sldId id="266" r:id="rId18"/>
    <p:sldId id="267" r:id="rId19"/>
    <p:sldId id="268" r:id="rId20"/>
    <p:sldId id="271" r:id="rId21"/>
    <p:sldId id="272" r:id="rId22"/>
    <p:sldId id="273" r:id="rId23"/>
    <p:sldId id="280" r:id="rId24"/>
    <p:sldId id="281" r:id="rId25"/>
  </p:sldIdLst>
  <p:sldSz cx="9144000" cy="6858000" type="screen4x3"/>
  <p:notesSz cx="6870700" cy="9774238"/>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A0DADC-11BF-41FC-B3F8-DA8DBE994392}"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pt-BR"/>
        </a:p>
      </dgm:t>
    </dgm:pt>
    <dgm:pt modelId="{BE01BF89-2E30-4CC9-9704-AAFEFE91FBB8}">
      <dgm:prSet phldrT="[Texto]"/>
      <dgm:spPr/>
      <dgm:t>
        <a:bodyPr/>
        <a:lstStyle/>
        <a:p>
          <a:r>
            <a:rPr lang="pt-BR" dirty="0" smtClean="0">
              <a:solidFill>
                <a:schemeClr val="tx1"/>
              </a:solidFill>
            </a:rPr>
            <a:t>SAÚDE</a:t>
          </a:r>
          <a:endParaRPr lang="pt-BR" dirty="0">
            <a:solidFill>
              <a:schemeClr val="tx1"/>
            </a:solidFill>
          </a:endParaRPr>
        </a:p>
      </dgm:t>
    </dgm:pt>
    <dgm:pt modelId="{A1547803-35DB-4143-AF35-A644E532418E}" type="parTrans" cxnId="{8639A772-5BA6-4A8B-87AD-6400633A6DA0}">
      <dgm:prSet/>
      <dgm:spPr/>
      <dgm:t>
        <a:bodyPr/>
        <a:lstStyle/>
        <a:p>
          <a:endParaRPr lang="pt-BR"/>
        </a:p>
      </dgm:t>
    </dgm:pt>
    <dgm:pt modelId="{11C367D8-BAD5-452E-A34E-DEA33A2D1E01}" type="sibTrans" cxnId="{8639A772-5BA6-4A8B-87AD-6400633A6DA0}">
      <dgm:prSet/>
      <dgm:spPr/>
      <dgm:t>
        <a:bodyPr/>
        <a:lstStyle/>
        <a:p>
          <a:endParaRPr lang="pt-BR"/>
        </a:p>
      </dgm:t>
    </dgm:pt>
    <dgm:pt modelId="{D994E422-C78F-40D3-9A91-BE3836DF54E8}">
      <dgm:prSet phldrT="[Texto]"/>
      <dgm:spPr/>
      <dgm:t>
        <a:bodyPr/>
        <a:lstStyle/>
        <a:p>
          <a:r>
            <a:rPr lang="pt-BR" dirty="0" smtClean="0"/>
            <a:t>Encaminhamento para rede pública de saúde ou privada</a:t>
          </a:r>
          <a:endParaRPr lang="pt-BR" dirty="0"/>
        </a:p>
      </dgm:t>
    </dgm:pt>
    <dgm:pt modelId="{485277A2-1641-429B-BCA8-0EB396016F7D}" type="parTrans" cxnId="{222E6C4B-C835-45AB-B608-E603566589A3}">
      <dgm:prSet/>
      <dgm:spPr/>
      <dgm:t>
        <a:bodyPr/>
        <a:lstStyle/>
        <a:p>
          <a:endParaRPr lang="pt-BR"/>
        </a:p>
      </dgm:t>
    </dgm:pt>
    <dgm:pt modelId="{4A5649B9-1EFA-4FCF-8112-54C1A6CF7F5C}" type="sibTrans" cxnId="{222E6C4B-C835-45AB-B608-E603566589A3}">
      <dgm:prSet/>
      <dgm:spPr/>
      <dgm:t>
        <a:bodyPr/>
        <a:lstStyle/>
        <a:p>
          <a:endParaRPr lang="pt-BR"/>
        </a:p>
      </dgm:t>
    </dgm:pt>
    <dgm:pt modelId="{E77A2D66-A852-4B53-961A-5D58AD8A269D}">
      <dgm:prSet phldrT="[Texto]"/>
      <dgm:spPr/>
      <dgm:t>
        <a:bodyPr/>
        <a:lstStyle/>
        <a:p>
          <a:r>
            <a:rPr lang="pt-BR" dirty="0" smtClean="0">
              <a:solidFill>
                <a:schemeClr val="tx1"/>
              </a:solidFill>
            </a:rPr>
            <a:t>EDUCAÇÃO</a:t>
          </a:r>
          <a:endParaRPr lang="pt-BR" dirty="0">
            <a:solidFill>
              <a:schemeClr val="tx1"/>
            </a:solidFill>
          </a:endParaRPr>
        </a:p>
      </dgm:t>
    </dgm:pt>
    <dgm:pt modelId="{28988293-4F14-457A-B3EF-8F80FD934ACC}" type="parTrans" cxnId="{EB66E823-1B81-4115-B37B-032EF1598FF7}">
      <dgm:prSet/>
      <dgm:spPr/>
      <dgm:t>
        <a:bodyPr/>
        <a:lstStyle/>
        <a:p>
          <a:endParaRPr lang="pt-BR"/>
        </a:p>
      </dgm:t>
    </dgm:pt>
    <dgm:pt modelId="{14113DF3-548E-4D71-87F1-3717AF5B0439}" type="sibTrans" cxnId="{EB66E823-1B81-4115-B37B-032EF1598FF7}">
      <dgm:prSet/>
      <dgm:spPr/>
      <dgm:t>
        <a:bodyPr/>
        <a:lstStyle/>
        <a:p>
          <a:endParaRPr lang="pt-BR"/>
        </a:p>
      </dgm:t>
    </dgm:pt>
    <dgm:pt modelId="{ECCEE609-2C7A-4C1D-84F8-BB8A53AE45B8}">
      <dgm:prSet phldrT="[Texto]"/>
      <dgm:spPr/>
      <dgm:t>
        <a:bodyPr/>
        <a:lstStyle/>
        <a:p>
          <a:r>
            <a:rPr lang="pt-BR" dirty="0" smtClean="0"/>
            <a:t>Alfabetização de adultos;</a:t>
          </a:r>
          <a:endParaRPr lang="pt-BR" dirty="0"/>
        </a:p>
      </dgm:t>
    </dgm:pt>
    <dgm:pt modelId="{089B436E-68D4-46D1-994E-4CE602576AE3}" type="parTrans" cxnId="{BFAC8260-3579-48A1-82E9-DAAAA1AC6C42}">
      <dgm:prSet/>
      <dgm:spPr/>
      <dgm:t>
        <a:bodyPr/>
        <a:lstStyle/>
        <a:p>
          <a:endParaRPr lang="pt-BR"/>
        </a:p>
      </dgm:t>
    </dgm:pt>
    <dgm:pt modelId="{C7C05F32-900C-4402-9A50-D98066DB4832}" type="sibTrans" cxnId="{BFAC8260-3579-48A1-82E9-DAAAA1AC6C42}">
      <dgm:prSet/>
      <dgm:spPr/>
      <dgm:t>
        <a:bodyPr/>
        <a:lstStyle/>
        <a:p>
          <a:endParaRPr lang="pt-BR"/>
        </a:p>
      </dgm:t>
    </dgm:pt>
    <dgm:pt modelId="{6A844B33-4604-485F-9285-0A0C9E1047BE}">
      <dgm:prSet phldrT="[Texto]" custT="1"/>
      <dgm:spPr/>
      <dgm:t>
        <a:bodyPr/>
        <a:lstStyle/>
        <a:p>
          <a:r>
            <a:rPr lang="pt-BR" sz="1400" dirty="0" smtClean="0">
              <a:solidFill>
                <a:schemeClr val="tx1"/>
              </a:solidFill>
            </a:rPr>
            <a:t>PESSOAL / RELACIONAL</a:t>
          </a:r>
          <a:endParaRPr lang="pt-BR" sz="1400" dirty="0">
            <a:solidFill>
              <a:schemeClr val="tx1"/>
            </a:solidFill>
          </a:endParaRPr>
        </a:p>
      </dgm:t>
    </dgm:pt>
    <dgm:pt modelId="{69C5FDBF-7718-4C6D-9A5F-AE84D9FA8D5A}" type="parTrans" cxnId="{151A3BA5-783E-4A18-8C5B-523D0461FD8C}">
      <dgm:prSet/>
      <dgm:spPr/>
      <dgm:t>
        <a:bodyPr/>
        <a:lstStyle/>
        <a:p>
          <a:endParaRPr lang="pt-BR"/>
        </a:p>
      </dgm:t>
    </dgm:pt>
    <dgm:pt modelId="{04F37679-8211-4427-8EBE-C713A8CFC9CF}" type="sibTrans" cxnId="{151A3BA5-783E-4A18-8C5B-523D0461FD8C}">
      <dgm:prSet/>
      <dgm:spPr/>
      <dgm:t>
        <a:bodyPr/>
        <a:lstStyle/>
        <a:p>
          <a:endParaRPr lang="pt-BR"/>
        </a:p>
      </dgm:t>
    </dgm:pt>
    <dgm:pt modelId="{E1887FF2-8DE7-4E46-B6B3-C68B23789D3B}">
      <dgm:prSet phldrT="[Texto]"/>
      <dgm:spPr/>
      <dgm:t>
        <a:bodyPr/>
        <a:lstStyle/>
        <a:p>
          <a:r>
            <a:rPr lang="pt-BR" dirty="0" smtClean="0"/>
            <a:t>Grupos temáticos</a:t>
          </a:r>
          <a:endParaRPr lang="pt-BR" dirty="0"/>
        </a:p>
      </dgm:t>
    </dgm:pt>
    <dgm:pt modelId="{0E307DE3-CA68-44A7-95FE-1895AC7D3A11}" type="parTrans" cxnId="{DFD1501F-2668-4213-8DA7-0FED43E5BDB9}">
      <dgm:prSet/>
      <dgm:spPr/>
      <dgm:t>
        <a:bodyPr/>
        <a:lstStyle/>
        <a:p>
          <a:endParaRPr lang="pt-BR"/>
        </a:p>
      </dgm:t>
    </dgm:pt>
    <dgm:pt modelId="{3D5D6DE8-2268-4B4E-9F0B-BBBAECD08098}" type="sibTrans" cxnId="{DFD1501F-2668-4213-8DA7-0FED43E5BDB9}">
      <dgm:prSet/>
      <dgm:spPr/>
      <dgm:t>
        <a:bodyPr/>
        <a:lstStyle/>
        <a:p>
          <a:endParaRPr lang="pt-BR"/>
        </a:p>
      </dgm:t>
    </dgm:pt>
    <dgm:pt modelId="{8B14B284-464A-42F1-A221-F7D34F340E2B}">
      <dgm:prSet phldrT="[Texto]"/>
      <dgm:spPr/>
      <dgm:t>
        <a:bodyPr/>
        <a:lstStyle/>
        <a:p>
          <a:r>
            <a:rPr lang="pt-BR" dirty="0" smtClean="0">
              <a:solidFill>
                <a:schemeClr val="tx1"/>
              </a:solidFill>
            </a:rPr>
            <a:t>TRABALHO E RENDA</a:t>
          </a:r>
          <a:endParaRPr lang="pt-BR" dirty="0">
            <a:solidFill>
              <a:schemeClr val="tx1"/>
            </a:solidFill>
          </a:endParaRPr>
        </a:p>
      </dgm:t>
    </dgm:pt>
    <dgm:pt modelId="{793D7626-A782-4D8F-8DD9-21A7B9CD1199}" type="parTrans" cxnId="{986FDBA4-19B1-467B-AF1F-FC9A04978217}">
      <dgm:prSet/>
      <dgm:spPr/>
      <dgm:t>
        <a:bodyPr/>
        <a:lstStyle/>
        <a:p>
          <a:endParaRPr lang="pt-BR"/>
        </a:p>
      </dgm:t>
    </dgm:pt>
    <dgm:pt modelId="{8E2D0A0F-9CDD-43C9-991F-850F9A537460}" type="sibTrans" cxnId="{986FDBA4-19B1-467B-AF1F-FC9A04978217}">
      <dgm:prSet/>
      <dgm:spPr/>
      <dgm:t>
        <a:bodyPr/>
        <a:lstStyle/>
        <a:p>
          <a:endParaRPr lang="pt-BR"/>
        </a:p>
      </dgm:t>
    </dgm:pt>
    <dgm:pt modelId="{4FD493B6-BBD3-45E8-80E9-D8D47DDC8192}">
      <dgm:prSet phldrT="[Texto]" custT="1"/>
      <dgm:spPr/>
      <dgm:t>
        <a:bodyPr/>
        <a:lstStyle/>
        <a:p>
          <a:r>
            <a:rPr lang="pt-BR" sz="1000" dirty="0" smtClean="0"/>
            <a:t>Oficinas de profissionalização básica</a:t>
          </a:r>
          <a:endParaRPr lang="pt-BR" sz="1000" dirty="0"/>
        </a:p>
      </dgm:t>
    </dgm:pt>
    <dgm:pt modelId="{46E3A447-908A-461A-B81D-E0EBE4EA9C63}" type="parTrans" cxnId="{D9696B42-21E7-46D9-A0F9-0566EB25C18B}">
      <dgm:prSet/>
      <dgm:spPr/>
      <dgm:t>
        <a:bodyPr/>
        <a:lstStyle/>
        <a:p>
          <a:endParaRPr lang="pt-BR"/>
        </a:p>
      </dgm:t>
    </dgm:pt>
    <dgm:pt modelId="{3CF3DB5F-8349-40B4-9F81-D4469710B4E7}" type="sibTrans" cxnId="{D9696B42-21E7-46D9-A0F9-0566EB25C18B}">
      <dgm:prSet/>
      <dgm:spPr/>
      <dgm:t>
        <a:bodyPr/>
        <a:lstStyle/>
        <a:p>
          <a:endParaRPr lang="pt-BR"/>
        </a:p>
      </dgm:t>
    </dgm:pt>
    <dgm:pt modelId="{851FA99C-5332-4486-B0A9-4B6CA19C856B}">
      <dgm:prSet phldrT="[Texto]"/>
      <dgm:spPr/>
      <dgm:t>
        <a:bodyPr/>
        <a:lstStyle/>
        <a:p>
          <a:r>
            <a:rPr lang="pt-BR" dirty="0" smtClean="0"/>
            <a:t>Exame diagnóstico de saúde</a:t>
          </a:r>
          <a:endParaRPr lang="pt-BR" dirty="0"/>
        </a:p>
      </dgm:t>
    </dgm:pt>
    <dgm:pt modelId="{EA78AABB-0AF7-4334-B30B-2850E9DF41F9}" type="parTrans" cxnId="{908F877E-4DE1-4E4F-9DB0-2D837FE62579}">
      <dgm:prSet/>
      <dgm:spPr/>
      <dgm:t>
        <a:bodyPr/>
        <a:lstStyle/>
        <a:p>
          <a:endParaRPr lang="pt-BR"/>
        </a:p>
      </dgm:t>
    </dgm:pt>
    <dgm:pt modelId="{DE25B931-3AC5-498E-8FE0-65B620BB5C63}" type="sibTrans" cxnId="{908F877E-4DE1-4E4F-9DB0-2D837FE62579}">
      <dgm:prSet/>
      <dgm:spPr/>
      <dgm:t>
        <a:bodyPr/>
        <a:lstStyle/>
        <a:p>
          <a:endParaRPr lang="pt-BR"/>
        </a:p>
      </dgm:t>
    </dgm:pt>
    <dgm:pt modelId="{ECFF8BAC-B2DF-4443-8417-1C8BF181CBFE}">
      <dgm:prSet phldrT="[Texto]"/>
      <dgm:spPr/>
      <dgm:t>
        <a:bodyPr/>
        <a:lstStyle/>
        <a:p>
          <a:r>
            <a:rPr lang="pt-BR" dirty="0" smtClean="0"/>
            <a:t>Palestras e oficinas</a:t>
          </a:r>
          <a:endParaRPr lang="pt-BR" dirty="0"/>
        </a:p>
      </dgm:t>
    </dgm:pt>
    <dgm:pt modelId="{0464AE82-7154-4023-B7A0-4EC9ACB043D9}" type="parTrans" cxnId="{8F11E384-A23A-4610-A481-BB65F2B4BF30}">
      <dgm:prSet/>
      <dgm:spPr/>
      <dgm:t>
        <a:bodyPr/>
        <a:lstStyle/>
        <a:p>
          <a:endParaRPr lang="pt-BR"/>
        </a:p>
      </dgm:t>
    </dgm:pt>
    <dgm:pt modelId="{0C28FC84-EFC2-4C36-AC84-528A9F79AED9}" type="sibTrans" cxnId="{8F11E384-A23A-4610-A481-BB65F2B4BF30}">
      <dgm:prSet/>
      <dgm:spPr/>
      <dgm:t>
        <a:bodyPr/>
        <a:lstStyle/>
        <a:p>
          <a:endParaRPr lang="pt-BR"/>
        </a:p>
      </dgm:t>
    </dgm:pt>
    <dgm:pt modelId="{A2F1031E-DAB2-46CC-B519-B32E17102520}">
      <dgm:prSet phldrT="[Texto]"/>
      <dgm:spPr/>
      <dgm:t>
        <a:bodyPr/>
        <a:lstStyle/>
        <a:p>
          <a:r>
            <a:rPr lang="pt-BR" dirty="0" smtClean="0"/>
            <a:t>Informática educativa;</a:t>
          </a:r>
          <a:endParaRPr lang="pt-BR" dirty="0"/>
        </a:p>
      </dgm:t>
    </dgm:pt>
    <dgm:pt modelId="{994CA927-93C5-4010-81DA-8AA8FB052190}" type="parTrans" cxnId="{2785A95B-3B8B-4AD0-8EB0-E9824CAC2ECC}">
      <dgm:prSet/>
      <dgm:spPr/>
      <dgm:t>
        <a:bodyPr/>
        <a:lstStyle/>
        <a:p>
          <a:endParaRPr lang="pt-BR"/>
        </a:p>
      </dgm:t>
    </dgm:pt>
    <dgm:pt modelId="{6ACD977B-D2CD-41AE-BCC5-86FDE5EA7FF5}" type="sibTrans" cxnId="{2785A95B-3B8B-4AD0-8EB0-E9824CAC2ECC}">
      <dgm:prSet/>
      <dgm:spPr/>
      <dgm:t>
        <a:bodyPr/>
        <a:lstStyle/>
        <a:p>
          <a:endParaRPr lang="pt-BR"/>
        </a:p>
      </dgm:t>
    </dgm:pt>
    <dgm:pt modelId="{8A05836F-9BB3-4C87-82AD-31C51FCED487}">
      <dgm:prSet phldrT="[Texto]"/>
      <dgm:spPr/>
      <dgm:t>
        <a:bodyPr/>
        <a:lstStyle/>
        <a:p>
          <a:r>
            <a:rPr lang="pt-BR" dirty="0" smtClean="0"/>
            <a:t>Educação jurídica</a:t>
          </a:r>
          <a:endParaRPr lang="pt-BR" dirty="0"/>
        </a:p>
      </dgm:t>
    </dgm:pt>
    <dgm:pt modelId="{0FB2487D-3D97-4846-B586-5B37EF771F38}" type="parTrans" cxnId="{22C7C267-F177-4B1B-A4D6-C3B953DEABA6}">
      <dgm:prSet/>
      <dgm:spPr/>
      <dgm:t>
        <a:bodyPr/>
        <a:lstStyle/>
        <a:p>
          <a:endParaRPr lang="pt-BR"/>
        </a:p>
      </dgm:t>
    </dgm:pt>
    <dgm:pt modelId="{23D94D0F-2F8A-4F65-851D-3CC238565725}" type="sibTrans" cxnId="{22C7C267-F177-4B1B-A4D6-C3B953DEABA6}">
      <dgm:prSet/>
      <dgm:spPr/>
      <dgm:t>
        <a:bodyPr/>
        <a:lstStyle/>
        <a:p>
          <a:endParaRPr lang="pt-BR"/>
        </a:p>
      </dgm:t>
    </dgm:pt>
    <dgm:pt modelId="{F0E2DB6A-95FE-4182-9B9F-BEF8AB4A71F3}">
      <dgm:prSet phldrT="[Texto]"/>
      <dgm:spPr/>
      <dgm:t>
        <a:bodyPr/>
        <a:lstStyle/>
        <a:p>
          <a:endParaRPr lang="pt-BR" sz="700" dirty="0"/>
        </a:p>
      </dgm:t>
    </dgm:pt>
    <dgm:pt modelId="{F731115D-801D-4448-A79C-1FBE432FFB0E}" type="parTrans" cxnId="{99311E99-43E3-4A60-879C-B0CE69910AEC}">
      <dgm:prSet/>
      <dgm:spPr/>
      <dgm:t>
        <a:bodyPr/>
        <a:lstStyle/>
        <a:p>
          <a:endParaRPr lang="pt-BR"/>
        </a:p>
      </dgm:t>
    </dgm:pt>
    <dgm:pt modelId="{C84308E5-D635-46CD-9423-80AFE3AB347E}" type="sibTrans" cxnId="{99311E99-43E3-4A60-879C-B0CE69910AEC}">
      <dgm:prSet/>
      <dgm:spPr/>
      <dgm:t>
        <a:bodyPr/>
        <a:lstStyle/>
        <a:p>
          <a:endParaRPr lang="pt-BR"/>
        </a:p>
      </dgm:t>
    </dgm:pt>
    <dgm:pt modelId="{BB0414E0-3487-43F3-8733-640AE236B192}">
      <dgm:prSet phldrT="[Texto]" custT="1"/>
      <dgm:spPr/>
      <dgm:t>
        <a:bodyPr/>
        <a:lstStyle/>
        <a:p>
          <a:r>
            <a:rPr lang="pt-BR" sz="1000" dirty="0" smtClean="0"/>
            <a:t>Kits / Prêmio empreendedorismo.</a:t>
          </a:r>
          <a:endParaRPr lang="pt-BR" sz="1000" dirty="0"/>
        </a:p>
      </dgm:t>
    </dgm:pt>
    <dgm:pt modelId="{7EEC0C47-4C24-4CFA-A31A-9D19E22BE494}" type="parTrans" cxnId="{2BD30417-B5D8-442F-98C9-041CA1532551}">
      <dgm:prSet/>
      <dgm:spPr/>
      <dgm:t>
        <a:bodyPr/>
        <a:lstStyle/>
        <a:p>
          <a:endParaRPr lang="pt-BR"/>
        </a:p>
      </dgm:t>
    </dgm:pt>
    <dgm:pt modelId="{711CA0D5-6428-4893-95E1-B18BC7B61AE1}" type="sibTrans" cxnId="{2BD30417-B5D8-442F-98C9-041CA1532551}">
      <dgm:prSet/>
      <dgm:spPr/>
      <dgm:t>
        <a:bodyPr/>
        <a:lstStyle/>
        <a:p>
          <a:endParaRPr lang="pt-BR"/>
        </a:p>
      </dgm:t>
    </dgm:pt>
    <dgm:pt modelId="{24824928-5029-4409-809F-FC9EBF16DDAC}">
      <dgm:prSet phldrT="[Texto]" custT="1"/>
      <dgm:spPr/>
      <dgm:t>
        <a:bodyPr/>
        <a:lstStyle/>
        <a:p>
          <a:r>
            <a:rPr lang="pt-BR" sz="1000" dirty="0" smtClean="0"/>
            <a:t>Curso de Gestão PN</a:t>
          </a:r>
          <a:endParaRPr lang="pt-BR" sz="1000" dirty="0"/>
        </a:p>
      </dgm:t>
    </dgm:pt>
    <dgm:pt modelId="{E7E404A8-49F1-44BE-8E01-FFECE0D4A166}" type="parTrans" cxnId="{C4CE412B-972E-42C1-90FF-37616E0771AD}">
      <dgm:prSet/>
      <dgm:spPr/>
      <dgm:t>
        <a:bodyPr/>
        <a:lstStyle/>
        <a:p>
          <a:endParaRPr lang="pt-BR"/>
        </a:p>
      </dgm:t>
    </dgm:pt>
    <dgm:pt modelId="{7A0D7E2C-4FB0-4F21-9C73-440CA19EACFC}" type="sibTrans" cxnId="{C4CE412B-972E-42C1-90FF-37616E0771AD}">
      <dgm:prSet/>
      <dgm:spPr/>
      <dgm:t>
        <a:bodyPr/>
        <a:lstStyle/>
        <a:p>
          <a:endParaRPr lang="pt-BR"/>
        </a:p>
      </dgm:t>
    </dgm:pt>
    <dgm:pt modelId="{023D0F3D-0B6A-442B-AFFA-A148B8CCBD54}">
      <dgm:prSet phldrT="[Texto]"/>
      <dgm:spPr/>
      <dgm:t>
        <a:bodyPr/>
        <a:lstStyle/>
        <a:p>
          <a:r>
            <a:rPr lang="pt-BR" dirty="0" smtClean="0"/>
            <a:t>Aconselhamento psicológico</a:t>
          </a:r>
          <a:endParaRPr lang="pt-BR" dirty="0"/>
        </a:p>
      </dgm:t>
    </dgm:pt>
    <dgm:pt modelId="{A6CF5BA5-E185-477C-A3B6-1AE0871FF257}" type="parTrans" cxnId="{5031DC37-36FE-4579-9407-A9F6439757E9}">
      <dgm:prSet/>
      <dgm:spPr/>
      <dgm:t>
        <a:bodyPr/>
        <a:lstStyle/>
        <a:p>
          <a:endParaRPr lang="pt-BR"/>
        </a:p>
      </dgm:t>
    </dgm:pt>
    <dgm:pt modelId="{7206DCC4-6E81-4FCE-95A5-1DF53F9BF0C7}" type="sibTrans" cxnId="{5031DC37-36FE-4579-9407-A9F6439757E9}">
      <dgm:prSet/>
      <dgm:spPr/>
      <dgm:t>
        <a:bodyPr/>
        <a:lstStyle/>
        <a:p>
          <a:endParaRPr lang="pt-BR"/>
        </a:p>
      </dgm:t>
    </dgm:pt>
    <dgm:pt modelId="{C91FF99A-3982-4C57-B0AA-A867869C84CF}">
      <dgm:prSet phldrT="[Texto]"/>
      <dgm:spPr/>
      <dgm:t>
        <a:bodyPr/>
        <a:lstStyle/>
        <a:p>
          <a:r>
            <a:rPr lang="pt-BR" dirty="0" smtClean="0"/>
            <a:t> Oficinas de Formação para cidadania ativa</a:t>
          </a:r>
          <a:endParaRPr lang="pt-BR" dirty="0"/>
        </a:p>
      </dgm:t>
    </dgm:pt>
    <dgm:pt modelId="{1DDE36C1-75C4-4E35-A5A0-2DB9838596FE}" type="parTrans" cxnId="{1CE71D1B-1FC6-4A84-8853-77CDB6F513CC}">
      <dgm:prSet/>
      <dgm:spPr/>
      <dgm:t>
        <a:bodyPr/>
        <a:lstStyle/>
        <a:p>
          <a:endParaRPr lang="pt-BR"/>
        </a:p>
      </dgm:t>
    </dgm:pt>
    <dgm:pt modelId="{88C26073-25C8-411A-819F-E591F4A3BD4A}" type="sibTrans" cxnId="{1CE71D1B-1FC6-4A84-8853-77CDB6F513CC}">
      <dgm:prSet/>
      <dgm:spPr/>
      <dgm:t>
        <a:bodyPr/>
        <a:lstStyle/>
        <a:p>
          <a:endParaRPr lang="pt-BR"/>
        </a:p>
      </dgm:t>
    </dgm:pt>
    <dgm:pt modelId="{221229CD-86C3-4B8D-893B-B82E2F2A6882}" type="pres">
      <dgm:prSet presAssocID="{B2A0DADC-11BF-41FC-B3F8-DA8DBE994392}" presName="cycleMatrixDiagram" presStyleCnt="0">
        <dgm:presLayoutVars>
          <dgm:chMax val="1"/>
          <dgm:dir/>
          <dgm:animLvl val="lvl"/>
          <dgm:resizeHandles val="exact"/>
        </dgm:presLayoutVars>
      </dgm:prSet>
      <dgm:spPr/>
      <dgm:t>
        <a:bodyPr/>
        <a:lstStyle/>
        <a:p>
          <a:endParaRPr lang="pt-BR"/>
        </a:p>
      </dgm:t>
    </dgm:pt>
    <dgm:pt modelId="{4309926A-6CD7-4511-97B3-8BE74F19BF7A}" type="pres">
      <dgm:prSet presAssocID="{B2A0DADC-11BF-41FC-B3F8-DA8DBE994392}" presName="children" presStyleCnt="0"/>
      <dgm:spPr/>
    </dgm:pt>
    <dgm:pt modelId="{E8881C6D-85FD-4486-8999-575FB7406092}" type="pres">
      <dgm:prSet presAssocID="{B2A0DADC-11BF-41FC-B3F8-DA8DBE994392}" presName="child1group" presStyleCnt="0"/>
      <dgm:spPr/>
    </dgm:pt>
    <dgm:pt modelId="{71A69A6E-67BC-4870-84A3-6E86F3425DB4}" type="pres">
      <dgm:prSet presAssocID="{B2A0DADC-11BF-41FC-B3F8-DA8DBE994392}" presName="child1" presStyleLbl="bgAcc1" presStyleIdx="0" presStyleCnt="4"/>
      <dgm:spPr/>
      <dgm:t>
        <a:bodyPr/>
        <a:lstStyle/>
        <a:p>
          <a:endParaRPr lang="pt-BR"/>
        </a:p>
      </dgm:t>
    </dgm:pt>
    <dgm:pt modelId="{F073047F-7C4B-4F4E-87D4-985298BDE0C3}" type="pres">
      <dgm:prSet presAssocID="{B2A0DADC-11BF-41FC-B3F8-DA8DBE994392}" presName="child1Text" presStyleLbl="bgAcc1" presStyleIdx="0" presStyleCnt="4">
        <dgm:presLayoutVars>
          <dgm:bulletEnabled val="1"/>
        </dgm:presLayoutVars>
      </dgm:prSet>
      <dgm:spPr/>
      <dgm:t>
        <a:bodyPr/>
        <a:lstStyle/>
        <a:p>
          <a:endParaRPr lang="pt-BR"/>
        </a:p>
      </dgm:t>
    </dgm:pt>
    <dgm:pt modelId="{E057F621-3479-4F67-A19E-6F4E68AC9CFE}" type="pres">
      <dgm:prSet presAssocID="{B2A0DADC-11BF-41FC-B3F8-DA8DBE994392}" presName="child2group" presStyleCnt="0"/>
      <dgm:spPr/>
    </dgm:pt>
    <dgm:pt modelId="{31C0E4FF-B399-4AF0-94AF-964A4A08B147}" type="pres">
      <dgm:prSet presAssocID="{B2A0DADC-11BF-41FC-B3F8-DA8DBE994392}" presName="child2" presStyleLbl="bgAcc1" presStyleIdx="1" presStyleCnt="4"/>
      <dgm:spPr/>
      <dgm:t>
        <a:bodyPr/>
        <a:lstStyle/>
        <a:p>
          <a:endParaRPr lang="pt-BR"/>
        </a:p>
      </dgm:t>
    </dgm:pt>
    <dgm:pt modelId="{F534CB28-1668-40A3-8166-98A99971DD09}" type="pres">
      <dgm:prSet presAssocID="{B2A0DADC-11BF-41FC-B3F8-DA8DBE994392}" presName="child2Text" presStyleLbl="bgAcc1" presStyleIdx="1" presStyleCnt="4">
        <dgm:presLayoutVars>
          <dgm:bulletEnabled val="1"/>
        </dgm:presLayoutVars>
      </dgm:prSet>
      <dgm:spPr/>
      <dgm:t>
        <a:bodyPr/>
        <a:lstStyle/>
        <a:p>
          <a:endParaRPr lang="pt-BR"/>
        </a:p>
      </dgm:t>
    </dgm:pt>
    <dgm:pt modelId="{7415375D-CC21-4056-BE4A-0E685D45BB87}" type="pres">
      <dgm:prSet presAssocID="{B2A0DADC-11BF-41FC-B3F8-DA8DBE994392}" presName="child3group" presStyleCnt="0"/>
      <dgm:spPr/>
    </dgm:pt>
    <dgm:pt modelId="{BC52FA81-8D02-4A76-AB64-14F7DF4334E1}" type="pres">
      <dgm:prSet presAssocID="{B2A0DADC-11BF-41FC-B3F8-DA8DBE994392}" presName="child3" presStyleLbl="bgAcc1" presStyleIdx="2" presStyleCnt="4"/>
      <dgm:spPr/>
      <dgm:t>
        <a:bodyPr/>
        <a:lstStyle/>
        <a:p>
          <a:endParaRPr lang="pt-BR"/>
        </a:p>
      </dgm:t>
    </dgm:pt>
    <dgm:pt modelId="{81CBE9B2-4D58-49F9-A250-E7BC52FC9289}" type="pres">
      <dgm:prSet presAssocID="{B2A0DADC-11BF-41FC-B3F8-DA8DBE994392}" presName="child3Text" presStyleLbl="bgAcc1" presStyleIdx="2" presStyleCnt="4">
        <dgm:presLayoutVars>
          <dgm:bulletEnabled val="1"/>
        </dgm:presLayoutVars>
      </dgm:prSet>
      <dgm:spPr/>
      <dgm:t>
        <a:bodyPr/>
        <a:lstStyle/>
        <a:p>
          <a:endParaRPr lang="pt-BR"/>
        </a:p>
      </dgm:t>
    </dgm:pt>
    <dgm:pt modelId="{8D72DC2B-354D-45E6-B7E6-48069F8C96FD}" type="pres">
      <dgm:prSet presAssocID="{B2A0DADC-11BF-41FC-B3F8-DA8DBE994392}" presName="child4group" presStyleCnt="0"/>
      <dgm:spPr/>
    </dgm:pt>
    <dgm:pt modelId="{D778C0F2-432B-445D-AAB1-74EF7C0B8975}" type="pres">
      <dgm:prSet presAssocID="{B2A0DADC-11BF-41FC-B3F8-DA8DBE994392}" presName="child4" presStyleLbl="bgAcc1" presStyleIdx="3" presStyleCnt="4"/>
      <dgm:spPr/>
      <dgm:t>
        <a:bodyPr/>
        <a:lstStyle/>
        <a:p>
          <a:endParaRPr lang="pt-BR"/>
        </a:p>
      </dgm:t>
    </dgm:pt>
    <dgm:pt modelId="{BB8824E7-82A0-42BA-9002-1C0B9B4F543C}" type="pres">
      <dgm:prSet presAssocID="{B2A0DADC-11BF-41FC-B3F8-DA8DBE994392}" presName="child4Text" presStyleLbl="bgAcc1" presStyleIdx="3" presStyleCnt="4">
        <dgm:presLayoutVars>
          <dgm:bulletEnabled val="1"/>
        </dgm:presLayoutVars>
      </dgm:prSet>
      <dgm:spPr/>
      <dgm:t>
        <a:bodyPr/>
        <a:lstStyle/>
        <a:p>
          <a:endParaRPr lang="pt-BR"/>
        </a:p>
      </dgm:t>
    </dgm:pt>
    <dgm:pt modelId="{4831AC6F-E025-49AC-9217-3D4E14361B9A}" type="pres">
      <dgm:prSet presAssocID="{B2A0DADC-11BF-41FC-B3F8-DA8DBE994392}" presName="childPlaceholder" presStyleCnt="0"/>
      <dgm:spPr/>
    </dgm:pt>
    <dgm:pt modelId="{F103C5B1-C911-4E39-8F37-E42E5B36CAA7}" type="pres">
      <dgm:prSet presAssocID="{B2A0DADC-11BF-41FC-B3F8-DA8DBE994392}" presName="circle" presStyleCnt="0"/>
      <dgm:spPr/>
    </dgm:pt>
    <dgm:pt modelId="{D6162F88-F1C7-4CF7-BF35-3B1FE9F681B2}" type="pres">
      <dgm:prSet presAssocID="{B2A0DADC-11BF-41FC-B3F8-DA8DBE994392}" presName="quadrant1" presStyleLbl="node1" presStyleIdx="0" presStyleCnt="4">
        <dgm:presLayoutVars>
          <dgm:chMax val="1"/>
          <dgm:bulletEnabled val="1"/>
        </dgm:presLayoutVars>
      </dgm:prSet>
      <dgm:spPr/>
      <dgm:t>
        <a:bodyPr/>
        <a:lstStyle/>
        <a:p>
          <a:endParaRPr lang="pt-BR"/>
        </a:p>
      </dgm:t>
    </dgm:pt>
    <dgm:pt modelId="{3F958AB4-3961-4D42-9948-65EB88EA891C}" type="pres">
      <dgm:prSet presAssocID="{B2A0DADC-11BF-41FC-B3F8-DA8DBE994392}" presName="quadrant2" presStyleLbl="node1" presStyleIdx="1" presStyleCnt="4">
        <dgm:presLayoutVars>
          <dgm:chMax val="1"/>
          <dgm:bulletEnabled val="1"/>
        </dgm:presLayoutVars>
      </dgm:prSet>
      <dgm:spPr/>
      <dgm:t>
        <a:bodyPr/>
        <a:lstStyle/>
        <a:p>
          <a:endParaRPr lang="pt-BR"/>
        </a:p>
      </dgm:t>
    </dgm:pt>
    <dgm:pt modelId="{CFA9A835-6B23-4378-A25C-E4128C6FEB20}" type="pres">
      <dgm:prSet presAssocID="{B2A0DADC-11BF-41FC-B3F8-DA8DBE994392}" presName="quadrant3" presStyleLbl="node1" presStyleIdx="2" presStyleCnt="4">
        <dgm:presLayoutVars>
          <dgm:chMax val="1"/>
          <dgm:bulletEnabled val="1"/>
        </dgm:presLayoutVars>
      </dgm:prSet>
      <dgm:spPr/>
      <dgm:t>
        <a:bodyPr/>
        <a:lstStyle/>
        <a:p>
          <a:endParaRPr lang="pt-BR"/>
        </a:p>
      </dgm:t>
    </dgm:pt>
    <dgm:pt modelId="{1699459B-B37F-45E0-BD2B-C02C02ED185A}" type="pres">
      <dgm:prSet presAssocID="{B2A0DADC-11BF-41FC-B3F8-DA8DBE994392}" presName="quadrant4" presStyleLbl="node1" presStyleIdx="3" presStyleCnt="4">
        <dgm:presLayoutVars>
          <dgm:chMax val="1"/>
          <dgm:bulletEnabled val="1"/>
        </dgm:presLayoutVars>
      </dgm:prSet>
      <dgm:spPr/>
      <dgm:t>
        <a:bodyPr/>
        <a:lstStyle/>
        <a:p>
          <a:endParaRPr lang="pt-BR"/>
        </a:p>
      </dgm:t>
    </dgm:pt>
    <dgm:pt modelId="{6DAE8653-9356-4472-BA89-55567156D408}" type="pres">
      <dgm:prSet presAssocID="{B2A0DADC-11BF-41FC-B3F8-DA8DBE994392}" presName="quadrantPlaceholder" presStyleCnt="0"/>
      <dgm:spPr/>
    </dgm:pt>
    <dgm:pt modelId="{071748B5-A4EB-4CB5-AEE8-A14E1C29D47B}" type="pres">
      <dgm:prSet presAssocID="{B2A0DADC-11BF-41FC-B3F8-DA8DBE994392}" presName="center1" presStyleLbl="fgShp" presStyleIdx="0" presStyleCnt="2"/>
      <dgm:spPr/>
    </dgm:pt>
    <dgm:pt modelId="{F5845802-E031-4D86-8894-EC297E050C01}" type="pres">
      <dgm:prSet presAssocID="{B2A0DADC-11BF-41FC-B3F8-DA8DBE994392}" presName="center2" presStyleLbl="fgShp" presStyleIdx="1" presStyleCnt="2"/>
      <dgm:spPr/>
    </dgm:pt>
  </dgm:ptLst>
  <dgm:cxnLst>
    <dgm:cxn modelId="{D0879733-D06A-441A-8964-4C4E0FCCF155}" type="presOf" srcId="{A2F1031E-DAB2-46CC-B519-B32E17102520}" destId="{F534CB28-1668-40A3-8166-98A99971DD09}" srcOrd="1" destOrd="1" presId="urn:microsoft.com/office/officeart/2005/8/layout/cycle4"/>
    <dgm:cxn modelId="{908F877E-4DE1-4E4F-9DB0-2D837FE62579}" srcId="{BE01BF89-2E30-4CC9-9704-AAFEFE91FBB8}" destId="{851FA99C-5332-4486-B0A9-4B6CA19C856B}" srcOrd="0" destOrd="0" parTransId="{EA78AABB-0AF7-4334-B30B-2850E9DF41F9}" sibTransId="{DE25B931-3AC5-498E-8FE0-65B620BB5C63}"/>
    <dgm:cxn modelId="{986FDBA4-19B1-467B-AF1F-FC9A04978217}" srcId="{B2A0DADC-11BF-41FC-B3F8-DA8DBE994392}" destId="{8B14B284-464A-42F1-A221-F7D34F340E2B}" srcOrd="3" destOrd="0" parTransId="{793D7626-A782-4D8F-8DD9-21A7B9CD1199}" sibTransId="{8E2D0A0F-9CDD-43C9-991F-850F9A537460}"/>
    <dgm:cxn modelId="{EAC2859F-1D73-4D84-9FBC-A2754696721A}" type="presOf" srcId="{D994E422-C78F-40D3-9A91-BE3836DF54E8}" destId="{71A69A6E-67BC-4870-84A3-6E86F3425DB4}" srcOrd="0" destOrd="1" presId="urn:microsoft.com/office/officeart/2005/8/layout/cycle4"/>
    <dgm:cxn modelId="{805B214F-A9C1-4915-BAC9-6C8DC9736D97}" type="presOf" srcId="{851FA99C-5332-4486-B0A9-4B6CA19C856B}" destId="{71A69A6E-67BC-4870-84A3-6E86F3425DB4}" srcOrd="0" destOrd="0" presId="urn:microsoft.com/office/officeart/2005/8/layout/cycle4"/>
    <dgm:cxn modelId="{222E6C4B-C835-45AB-B608-E603566589A3}" srcId="{BE01BF89-2E30-4CC9-9704-AAFEFE91FBB8}" destId="{D994E422-C78F-40D3-9A91-BE3836DF54E8}" srcOrd="1" destOrd="0" parTransId="{485277A2-1641-429B-BCA8-0EB396016F7D}" sibTransId="{4A5649B9-1EFA-4FCF-8112-54C1A6CF7F5C}"/>
    <dgm:cxn modelId="{C9D527A0-57FC-4E1E-B11C-08F9279342CF}" type="presOf" srcId="{E77A2D66-A852-4B53-961A-5D58AD8A269D}" destId="{3F958AB4-3961-4D42-9948-65EB88EA891C}" srcOrd="0" destOrd="0" presId="urn:microsoft.com/office/officeart/2005/8/layout/cycle4"/>
    <dgm:cxn modelId="{F979E69F-8005-44AB-87F0-C7E63A5B0F7D}" type="presOf" srcId="{851FA99C-5332-4486-B0A9-4B6CA19C856B}" destId="{F073047F-7C4B-4F4E-87D4-985298BDE0C3}" srcOrd="1" destOrd="0" presId="urn:microsoft.com/office/officeart/2005/8/layout/cycle4"/>
    <dgm:cxn modelId="{FC879103-48B9-4A57-AC04-6D3E55EF8006}" type="presOf" srcId="{A2F1031E-DAB2-46CC-B519-B32E17102520}" destId="{31C0E4FF-B399-4AF0-94AF-964A4A08B147}" srcOrd="0" destOrd="1" presId="urn:microsoft.com/office/officeart/2005/8/layout/cycle4"/>
    <dgm:cxn modelId="{DFD1501F-2668-4213-8DA7-0FED43E5BDB9}" srcId="{6A844B33-4604-485F-9285-0A0C9E1047BE}" destId="{E1887FF2-8DE7-4E46-B6B3-C68B23789D3B}" srcOrd="0" destOrd="0" parTransId="{0E307DE3-CA68-44A7-95FE-1895AC7D3A11}" sibTransId="{3D5D6DE8-2268-4B4E-9F0B-BBBAECD08098}"/>
    <dgm:cxn modelId="{809DBF2A-8984-477A-B63E-3D8DE93B8631}" type="presOf" srcId="{D994E422-C78F-40D3-9A91-BE3836DF54E8}" destId="{F073047F-7C4B-4F4E-87D4-985298BDE0C3}" srcOrd="1" destOrd="1" presId="urn:microsoft.com/office/officeart/2005/8/layout/cycle4"/>
    <dgm:cxn modelId="{61DBBF3D-B698-445B-B13D-2B0E17840A1C}" type="presOf" srcId="{6A844B33-4604-485F-9285-0A0C9E1047BE}" destId="{CFA9A835-6B23-4378-A25C-E4128C6FEB20}" srcOrd="0" destOrd="0" presId="urn:microsoft.com/office/officeart/2005/8/layout/cycle4"/>
    <dgm:cxn modelId="{292D89E9-0ED5-42A3-89A8-B6FFED039E4C}" type="presOf" srcId="{BB0414E0-3487-43F3-8733-640AE236B192}" destId="{BB8824E7-82A0-42BA-9002-1C0B9B4F543C}" srcOrd="1" destOrd="2" presId="urn:microsoft.com/office/officeart/2005/8/layout/cycle4"/>
    <dgm:cxn modelId="{22C7C267-F177-4B1B-A4D6-C3B953DEABA6}" srcId="{E77A2D66-A852-4B53-961A-5D58AD8A269D}" destId="{8A05836F-9BB3-4C87-82AD-31C51FCED487}" srcOrd="2" destOrd="0" parTransId="{0FB2487D-3D97-4846-B586-5B37EF771F38}" sibTransId="{23D94D0F-2F8A-4F65-851D-3CC238565725}"/>
    <dgm:cxn modelId="{96BF1100-A628-4BA4-90FD-7BDE0381B806}" type="presOf" srcId="{023D0F3D-0B6A-442B-AFFA-A148B8CCBD54}" destId="{81CBE9B2-4D58-49F9-A250-E7BC52FC9289}" srcOrd="1" destOrd="1" presId="urn:microsoft.com/office/officeart/2005/8/layout/cycle4"/>
    <dgm:cxn modelId="{EC4B151E-3736-4835-AD74-092DACCF7A72}" type="presOf" srcId="{8B14B284-464A-42F1-A221-F7D34F340E2B}" destId="{1699459B-B37F-45E0-BD2B-C02C02ED185A}" srcOrd="0" destOrd="0" presId="urn:microsoft.com/office/officeart/2005/8/layout/cycle4"/>
    <dgm:cxn modelId="{9980F846-B2C6-4479-A0F8-7D72049115A8}" type="presOf" srcId="{BE01BF89-2E30-4CC9-9704-AAFEFE91FBB8}" destId="{D6162F88-F1C7-4CF7-BF35-3B1FE9F681B2}" srcOrd="0" destOrd="0" presId="urn:microsoft.com/office/officeart/2005/8/layout/cycle4"/>
    <dgm:cxn modelId="{8639A772-5BA6-4A8B-87AD-6400633A6DA0}" srcId="{B2A0DADC-11BF-41FC-B3F8-DA8DBE994392}" destId="{BE01BF89-2E30-4CC9-9704-AAFEFE91FBB8}" srcOrd="0" destOrd="0" parTransId="{A1547803-35DB-4143-AF35-A644E532418E}" sibTransId="{11C367D8-BAD5-452E-A34E-DEA33A2D1E01}"/>
    <dgm:cxn modelId="{DC78ECAF-94E2-4479-B6B7-19B1628BE288}" type="presOf" srcId="{F0E2DB6A-95FE-4182-9B9F-BEF8AB4A71F3}" destId="{D778C0F2-432B-445D-AAB1-74EF7C0B8975}" srcOrd="0" destOrd="3" presId="urn:microsoft.com/office/officeart/2005/8/layout/cycle4"/>
    <dgm:cxn modelId="{5031DC37-36FE-4579-9407-A9F6439757E9}" srcId="{6A844B33-4604-485F-9285-0A0C9E1047BE}" destId="{023D0F3D-0B6A-442B-AFFA-A148B8CCBD54}" srcOrd="1" destOrd="0" parTransId="{A6CF5BA5-E185-477C-A3B6-1AE0871FF257}" sibTransId="{7206DCC4-6E81-4FCE-95A5-1DF53F9BF0C7}"/>
    <dgm:cxn modelId="{151A3BA5-783E-4A18-8C5B-523D0461FD8C}" srcId="{B2A0DADC-11BF-41FC-B3F8-DA8DBE994392}" destId="{6A844B33-4604-485F-9285-0A0C9E1047BE}" srcOrd="2" destOrd="0" parTransId="{69C5FDBF-7718-4C6D-9A5F-AE84D9FA8D5A}" sibTransId="{04F37679-8211-4427-8EBE-C713A8CFC9CF}"/>
    <dgm:cxn modelId="{6D223757-0091-4E5B-8DD2-34CA0E70EBDA}" type="presOf" srcId="{8A05836F-9BB3-4C87-82AD-31C51FCED487}" destId="{F534CB28-1668-40A3-8166-98A99971DD09}" srcOrd="1" destOrd="2" presId="urn:microsoft.com/office/officeart/2005/8/layout/cycle4"/>
    <dgm:cxn modelId="{D3BB4EC8-F210-4970-930C-554E4DA828F9}" type="presOf" srcId="{E1887FF2-8DE7-4E46-B6B3-C68B23789D3B}" destId="{BC52FA81-8D02-4A76-AB64-14F7DF4334E1}" srcOrd="0" destOrd="0" presId="urn:microsoft.com/office/officeart/2005/8/layout/cycle4"/>
    <dgm:cxn modelId="{47EE8524-B168-48E2-9975-2D41F82C359A}" type="presOf" srcId="{ECFF8BAC-B2DF-4443-8417-1C8BF181CBFE}" destId="{F073047F-7C4B-4F4E-87D4-985298BDE0C3}" srcOrd="1" destOrd="2" presId="urn:microsoft.com/office/officeart/2005/8/layout/cycle4"/>
    <dgm:cxn modelId="{7A368AA7-DBBD-4D34-B9F6-B724362F12E8}" type="presOf" srcId="{023D0F3D-0B6A-442B-AFFA-A148B8CCBD54}" destId="{BC52FA81-8D02-4A76-AB64-14F7DF4334E1}" srcOrd="0" destOrd="1" presId="urn:microsoft.com/office/officeart/2005/8/layout/cycle4"/>
    <dgm:cxn modelId="{5D21A88D-C04A-4776-B000-000BF1E296DB}" type="presOf" srcId="{ECFF8BAC-B2DF-4443-8417-1C8BF181CBFE}" destId="{71A69A6E-67BC-4870-84A3-6E86F3425DB4}" srcOrd="0" destOrd="2" presId="urn:microsoft.com/office/officeart/2005/8/layout/cycle4"/>
    <dgm:cxn modelId="{F1D77F62-662C-44A0-A445-50D03C9B2B5D}" type="presOf" srcId="{F0E2DB6A-95FE-4182-9B9F-BEF8AB4A71F3}" destId="{BB8824E7-82A0-42BA-9002-1C0B9B4F543C}" srcOrd="1" destOrd="3" presId="urn:microsoft.com/office/officeart/2005/8/layout/cycle4"/>
    <dgm:cxn modelId="{0CA3F008-4F4B-4559-B629-2A5B71D64334}" type="presOf" srcId="{8A05836F-9BB3-4C87-82AD-31C51FCED487}" destId="{31C0E4FF-B399-4AF0-94AF-964A4A08B147}" srcOrd="0" destOrd="2" presId="urn:microsoft.com/office/officeart/2005/8/layout/cycle4"/>
    <dgm:cxn modelId="{01828763-3763-4668-82B3-8F696F7DCD5E}" type="presOf" srcId="{24824928-5029-4409-809F-FC9EBF16DDAC}" destId="{D778C0F2-432B-445D-AAB1-74EF7C0B8975}" srcOrd="0" destOrd="1" presId="urn:microsoft.com/office/officeart/2005/8/layout/cycle4"/>
    <dgm:cxn modelId="{C4C7819A-6D51-46F7-B677-2D5B874C0D85}" type="presOf" srcId="{E1887FF2-8DE7-4E46-B6B3-C68B23789D3B}" destId="{81CBE9B2-4D58-49F9-A250-E7BC52FC9289}" srcOrd="1" destOrd="0" presId="urn:microsoft.com/office/officeart/2005/8/layout/cycle4"/>
    <dgm:cxn modelId="{BFAC8260-3579-48A1-82E9-DAAAA1AC6C42}" srcId="{E77A2D66-A852-4B53-961A-5D58AD8A269D}" destId="{ECCEE609-2C7A-4C1D-84F8-BB8A53AE45B8}" srcOrd="0" destOrd="0" parTransId="{089B436E-68D4-46D1-994E-4CE602576AE3}" sibTransId="{C7C05F32-900C-4402-9A50-D98066DB4832}"/>
    <dgm:cxn modelId="{8F11E384-A23A-4610-A481-BB65F2B4BF30}" srcId="{BE01BF89-2E30-4CC9-9704-AAFEFE91FBB8}" destId="{ECFF8BAC-B2DF-4443-8417-1C8BF181CBFE}" srcOrd="2" destOrd="0" parTransId="{0464AE82-7154-4023-B7A0-4EC9ACB043D9}" sibTransId="{0C28FC84-EFC2-4C36-AC84-528A9F79AED9}"/>
    <dgm:cxn modelId="{2785A95B-3B8B-4AD0-8EB0-E9824CAC2ECC}" srcId="{E77A2D66-A852-4B53-961A-5D58AD8A269D}" destId="{A2F1031E-DAB2-46CC-B519-B32E17102520}" srcOrd="1" destOrd="0" parTransId="{994CA927-93C5-4010-81DA-8AA8FB052190}" sibTransId="{6ACD977B-D2CD-41AE-BCC5-86FDE5EA7FF5}"/>
    <dgm:cxn modelId="{2683C258-9FA4-4116-9750-1D9F8BC5586E}" type="presOf" srcId="{C91FF99A-3982-4C57-B0AA-A867869C84CF}" destId="{81CBE9B2-4D58-49F9-A250-E7BC52FC9289}" srcOrd="1" destOrd="2" presId="urn:microsoft.com/office/officeart/2005/8/layout/cycle4"/>
    <dgm:cxn modelId="{EB66E823-1B81-4115-B37B-032EF1598FF7}" srcId="{B2A0DADC-11BF-41FC-B3F8-DA8DBE994392}" destId="{E77A2D66-A852-4B53-961A-5D58AD8A269D}" srcOrd="1" destOrd="0" parTransId="{28988293-4F14-457A-B3EF-8F80FD934ACC}" sibTransId="{14113DF3-548E-4D71-87F1-3717AF5B0439}"/>
    <dgm:cxn modelId="{3E70BF9C-B609-403F-AD97-07B6A2B4759C}" type="presOf" srcId="{ECCEE609-2C7A-4C1D-84F8-BB8A53AE45B8}" destId="{31C0E4FF-B399-4AF0-94AF-964A4A08B147}" srcOrd="0" destOrd="0" presId="urn:microsoft.com/office/officeart/2005/8/layout/cycle4"/>
    <dgm:cxn modelId="{D2157AD1-6A14-4F90-8101-CE6830A7E97F}" type="presOf" srcId="{C91FF99A-3982-4C57-B0AA-A867869C84CF}" destId="{BC52FA81-8D02-4A76-AB64-14F7DF4334E1}" srcOrd="0" destOrd="2" presId="urn:microsoft.com/office/officeart/2005/8/layout/cycle4"/>
    <dgm:cxn modelId="{F8BC2C51-1D82-4480-BEE1-241736225142}" type="presOf" srcId="{B2A0DADC-11BF-41FC-B3F8-DA8DBE994392}" destId="{221229CD-86C3-4B8D-893B-B82E2F2A6882}" srcOrd="0" destOrd="0" presId="urn:microsoft.com/office/officeart/2005/8/layout/cycle4"/>
    <dgm:cxn modelId="{C4CE412B-972E-42C1-90FF-37616E0771AD}" srcId="{8B14B284-464A-42F1-A221-F7D34F340E2B}" destId="{24824928-5029-4409-809F-FC9EBF16DDAC}" srcOrd="1" destOrd="0" parTransId="{E7E404A8-49F1-44BE-8E01-FFECE0D4A166}" sibTransId="{7A0D7E2C-4FB0-4F21-9C73-440CA19EACFC}"/>
    <dgm:cxn modelId="{2BD30417-B5D8-442F-98C9-041CA1532551}" srcId="{8B14B284-464A-42F1-A221-F7D34F340E2B}" destId="{BB0414E0-3487-43F3-8733-640AE236B192}" srcOrd="2" destOrd="0" parTransId="{7EEC0C47-4C24-4CFA-A31A-9D19E22BE494}" sibTransId="{711CA0D5-6428-4893-95E1-B18BC7B61AE1}"/>
    <dgm:cxn modelId="{257F8957-360C-4576-BA8F-B97F8AC2EBE7}" type="presOf" srcId="{4FD493B6-BBD3-45E8-80E9-D8D47DDC8192}" destId="{D778C0F2-432B-445D-AAB1-74EF7C0B8975}" srcOrd="0" destOrd="0" presId="urn:microsoft.com/office/officeart/2005/8/layout/cycle4"/>
    <dgm:cxn modelId="{DE2F8A67-8D3E-4847-BD98-CE8EC656F768}" type="presOf" srcId="{24824928-5029-4409-809F-FC9EBF16DDAC}" destId="{BB8824E7-82A0-42BA-9002-1C0B9B4F543C}" srcOrd="1" destOrd="1" presId="urn:microsoft.com/office/officeart/2005/8/layout/cycle4"/>
    <dgm:cxn modelId="{D9696B42-21E7-46D9-A0F9-0566EB25C18B}" srcId="{8B14B284-464A-42F1-A221-F7D34F340E2B}" destId="{4FD493B6-BBD3-45E8-80E9-D8D47DDC8192}" srcOrd="0" destOrd="0" parTransId="{46E3A447-908A-461A-B81D-E0EBE4EA9C63}" sibTransId="{3CF3DB5F-8349-40B4-9F81-D4469710B4E7}"/>
    <dgm:cxn modelId="{1CE71D1B-1FC6-4A84-8853-77CDB6F513CC}" srcId="{6A844B33-4604-485F-9285-0A0C9E1047BE}" destId="{C91FF99A-3982-4C57-B0AA-A867869C84CF}" srcOrd="2" destOrd="0" parTransId="{1DDE36C1-75C4-4E35-A5A0-2DB9838596FE}" sibTransId="{88C26073-25C8-411A-819F-E591F4A3BD4A}"/>
    <dgm:cxn modelId="{99311E99-43E3-4A60-879C-B0CE69910AEC}" srcId="{8B14B284-464A-42F1-A221-F7D34F340E2B}" destId="{F0E2DB6A-95FE-4182-9B9F-BEF8AB4A71F3}" srcOrd="3" destOrd="0" parTransId="{F731115D-801D-4448-A79C-1FBE432FFB0E}" sibTransId="{C84308E5-D635-46CD-9423-80AFE3AB347E}"/>
    <dgm:cxn modelId="{64099DDF-9327-46F7-9302-3652BC778EE2}" type="presOf" srcId="{4FD493B6-BBD3-45E8-80E9-D8D47DDC8192}" destId="{BB8824E7-82A0-42BA-9002-1C0B9B4F543C}" srcOrd="1" destOrd="0" presId="urn:microsoft.com/office/officeart/2005/8/layout/cycle4"/>
    <dgm:cxn modelId="{3F8C4FBE-BE1E-40A1-B4C4-5A3E08E285FA}" type="presOf" srcId="{BB0414E0-3487-43F3-8733-640AE236B192}" destId="{D778C0F2-432B-445D-AAB1-74EF7C0B8975}" srcOrd="0" destOrd="2" presId="urn:microsoft.com/office/officeart/2005/8/layout/cycle4"/>
    <dgm:cxn modelId="{3BEEC83D-2848-4826-83FD-C4E7BABBA3F2}" type="presOf" srcId="{ECCEE609-2C7A-4C1D-84F8-BB8A53AE45B8}" destId="{F534CB28-1668-40A3-8166-98A99971DD09}" srcOrd="1" destOrd="0" presId="urn:microsoft.com/office/officeart/2005/8/layout/cycle4"/>
    <dgm:cxn modelId="{256DA441-67BB-40DF-9B6F-F747124C99A6}" type="presParOf" srcId="{221229CD-86C3-4B8D-893B-B82E2F2A6882}" destId="{4309926A-6CD7-4511-97B3-8BE74F19BF7A}" srcOrd="0" destOrd="0" presId="urn:microsoft.com/office/officeart/2005/8/layout/cycle4"/>
    <dgm:cxn modelId="{4B70833D-205A-4771-9C3C-C9978BFA0365}" type="presParOf" srcId="{4309926A-6CD7-4511-97B3-8BE74F19BF7A}" destId="{E8881C6D-85FD-4486-8999-575FB7406092}" srcOrd="0" destOrd="0" presId="urn:microsoft.com/office/officeart/2005/8/layout/cycle4"/>
    <dgm:cxn modelId="{15DDAC60-6D0A-4FEC-B754-76C46D458B89}" type="presParOf" srcId="{E8881C6D-85FD-4486-8999-575FB7406092}" destId="{71A69A6E-67BC-4870-84A3-6E86F3425DB4}" srcOrd="0" destOrd="0" presId="urn:microsoft.com/office/officeart/2005/8/layout/cycle4"/>
    <dgm:cxn modelId="{1F1DC05C-C8A6-47A7-B2CF-79316A03B97A}" type="presParOf" srcId="{E8881C6D-85FD-4486-8999-575FB7406092}" destId="{F073047F-7C4B-4F4E-87D4-985298BDE0C3}" srcOrd="1" destOrd="0" presId="urn:microsoft.com/office/officeart/2005/8/layout/cycle4"/>
    <dgm:cxn modelId="{30AF9C76-DE91-402D-B428-811D91AE6A06}" type="presParOf" srcId="{4309926A-6CD7-4511-97B3-8BE74F19BF7A}" destId="{E057F621-3479-4F67-A19E-6F4E68AC9CFE}" srcOrd="1" destOrd="0" presId="urn:microsoft.com/office/officeart/2005/8/layout/cycle4"/>
    <dgm:cxn modelId="{4180699D-4528-4FBA-989C-59D0334FD002}" type="presParOf" srcId="{E057F621-3479-4F67-A19E-6F4E68AC9CFE}" destId="{31C0E4FF-B399-4AF0-94AF-964A4A08B147}" srcOrd="0" destOrd="0" presId="urn:microsoft.com/office/officeart/2005/8/layout/cycle4"/>
    <dgm:cxn modelId="{427A0C4E-BD2E-414F-88A9-10A057909224}" type="presParOf" srcId="{E057F621-3479-4F67-A19E-6F4E68AC9CFE}" destId="{F534CB28-1668-40A3-8166-98A99971DD09}" srcOrd="1" destOrd="0" presId="urn:microsoft.com/office/officeart/2005/8/layout/cycle4"/>
    <dgm:cxn modelId="{9C5E7FEA-9408-453C-B4E3-DBB8989EF663}" type="presParOf" srcId="{4309926A-6CD7-4511-97B3-8BE74F19BF7A}" destId="{7415375D-CC21-4056-BE4A-0E685D45BB87}" srcOrd="2" destOrd="0" presId="urn:microsoft.com/office/officeart/2005/8/layout/cycle4"/>
    <dgm:cxn modelId="{66EE406F-F1A8-4182-AF90-7EC06404ED1E}" type="presParOf" srcId="{7415375D-CC21-4056-BE4A-0E685D45BB87}" destId="{BC52FA81-8D02-4A76-AB64-14F7DF4334E1}" srcOrd="0" destOrd="0" presId="urn:microsoft.com/office/officeart/2005/8/layout/cycle4"/>
    <dgm:cxn modelId="{62FF1253-1B1E-46F0-B23C-9858084E751E}" type="presParOf" srcId="{7415375D-CC21-4056-BE4A-0E685D45BB87}" destId="{81CBE9B2-4D58-49F9-A250-E7BC52FC9289}" srcOrd="1" destOrd="0" presId="urn:microsoft.com/office/officeart/2005/8/layout/cycle4"/>
    <dgm:cxn modelId="{F6B3D19C-4BB0-4E36-9798-5795CE6B1C9C}" type="presParOf" srcId="{4309926A-6CD7-4511-97B3-8BE74F19BF7A}" destId="{8D72DC2B-354D-45E6-B7E6-48069F8C96FD}" srcOrd="3" destOrd="0" presId="urn:microsoft.com/office/officeart/2005/8/layout/cycle4"/>
    <dgm:cxn modelId="{FA670D8D-55B8-40C6-A6B8-BAB3D5AAC59D}" type="presParOf" srcId="{8D72DC2B-354D-45E6-B7E6-48069F8C96FD}" destId="{D778C0F2-432B-445D-AAB1-74EF7C0B8975}" srcOrd="0" destOrd="0" presId="urn:microsoft.com/office/officeart/2005/8/layout/cycle4"/>
    <dgm:cxn modelId="{A1B6332D-D548-4E5B-BF7C-3EFA38366044}" type="presParOf" srcId="{8D72DC2B-354D-45E6-B7E6-48069F8C96FD}" destId="{BB8824E7-82A0-42BA-9002-1C0B9B4F543C}" srcOrd="1" destOrd="0" presId="urn:microsoft.com/office/officeart/2005/8/layout/cycle4"/>
    <dgm:cxn modelId="{E1FD5880-3D06-4D8D-9F50-7BA4D1268CFF}" type="presParOf" srcId="{4309926A-6CD7-4511-97B3-8BE74F19BF7A}" destId="{4831AC6F-E025-49AC-9217-3D4E14361B9A}" srcOrd="4" destOrd="0" presId="urn:microsoft.com/office/officeart/2005/8/layout/cycle4"/>
    <dgm:cxn modelId="{84475773-9B29-4AB4-BF50-67CC8AC79230}" type="presParOf" srcId="{221229CD-86C3-4B8D-893B-B82E2F2A6882}" destId="{F103C5B1-C911-4E39-8F37-E42E5B36CAA7}" srcOrd="1" destOrd="0" presId="urn:microsoft.com/office/officeart/2005/8/layout/cycle4"/>
    <dgm:cxn modelId="{C5BF6B4A-4C4C-4540-9C66-466ABBDEBB61}" type="presParOf" srcId="{F103C5B1-C911-4E39-8F37-E42E5B36CAA7}" destId="{D6162F88-F1C7-4CF7-BF35-3B1FE9F681B2}" srcOrd="0" destOrd="0" presId="urn:microsoft.com/office/officeart/2005/8/layout/cycle4"/>
    <dgm:cxn modelId="{B295C78A-27A6-4E1B-88BF-2E5B7E9465F2}" type="presParOf" srcId="{F103C5B1-C911-4E39-8F37-E42E5B36CAA7}" destId="{3F958AB4-3961-4D42-9948-65EB88EA891C}" srcOrd="1" destOrd="0" presId="urn:microsoft.com/office/officeart/2005/8/layout/cycle4"/>
    <dgm:cxn modelId="{928C9C42-3EEF-4186-9FD3-47BF176CC525}" type="presParOf" srcId="{F103C5B1-C911-4E39-8F37-E42E5B36CAA7}" destId="{CFA9A835-6B23-4378-A25C-E4128C6FEB20}" srcOrd="2" destOrd="0" presId="urn:microsoft.com/office/officeart/2005/8/layout/cycle4"/>
    <dgm:cxn modelId="{E1F1B4B9-1D32-4B13-96A0-518466C37CEA}" type="presParOf" srcId="{F103C5B1-C911-4E39-8F37-E42E5B36CAA7}" destId="{1699459B-B37F-45E0-BD2B-C02C02ED185A}" srcOrd="3" destOrd="0" presId="urn:microsoft.com/office/officeart/2005/8/layout/cycle4"/>
    <dgm:cxn modelId="{7F5A2EF7-61BA-4379-9EEE-FB0FCE945651}" type="presParOf" srcId="{F103C5B1-C911-4E39-8F37-E42E5B36CAA7}" destId="{6DAE8653-9356-4472-BA89-55567156D408}" srcOrd="4" destOrd="0" presId="urn:microsoft.com/office/officeart/2005/8/layout/cycle4"/>
    <dgm:cxn modelId="{14CDE674-55DF-4900-8576-DF0DCB7BD931}" type="presParOf" srcId="{221229CD-86C3-4B8D-893B-B82E2F2A6882}" destId="{071748B5-A4EB-4CB5-AEE8-A14E1C29D47B}" srcOrd="2" destOrd="0" presId="urn:microsoft.com/office/officeart/2005/8/layout/cycle4"/>
    <dgm:cxn modelId="{BF8173B4-651C-4CAD-B3F2-8D6E15683BF2}" type="presParOf" srcId="{221229CD-86C3-4B8D-893B-B82E2F2A6882}" destId="{F5845802-E031-4D86-8894-EC297E050C01}" srcOrd="3" destOrd="0" presId="urn:microsoft.com/office/officeart/2005/8/layout/cycle4"/>
  </dgm:cxnLst>
  <dgm:bg/>
  <dgm:whole/>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656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t-BR"/>
          </a:p>
        </p:txBody>
      </p:sp>
      <p:sp>
        <p:nvSpPr>
          <p:cNvPr id="28675" name="Rectangle 3"/>
          <p:cNvSpPr>
            <a:spLocks noGrp="1" noChangeArrowheads="1"/>
          </p:cNvSpPr>
          <p:nvPr>
            <p:ph type="dt" sz="quarter" idx="1"/>
          </p:nvPr>
        </p:nvSpPr>
        <p:spPr bwMode="auto">
          <a:xfrm>
            <a:off x="3892550" y="0"/>
            <a:ext cx="297656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t-BR"/>
          </a:p>
        </p:txBody>
      </p:sp>
      <p:sp>
        <p:nvSpPr>
          <p:cNvPr id="28676" name="Rectangle 4"/>
          <p:cNvSpPr>
            <a:spLocks noGrp="1" noChangeArrowheads="1"/>
          </p:cNvSpPr>
          <p:nvPr>
            <p:ph type="ftr" sz="quarter" idx="2"/>
          </p:nvPr>
        </p:nvSpPr>
        <p:spPr bwMode="auto">
          <a:xfrm>
            <a:off x="0" y="9283700"/>
            <a:ext cx="297656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t-BR"/>
          </a:p>
        </p:txBody>
      </p:sp>
      <p:sp>
        <p:nvSpPr>
          <p:cNvPr id="28677" name="Rectangle 5"/>
          <p:cNvSpPr>
            <a:spLocks noGrp="1" noChangeArrowheads="1"/>
          </p:cNvSpPr>
          <p:nvPr>
            <p:ph type="sldNum" sz="quarter" idx="3"/>
          </p:nvPr>
        </p:nvSpPr>
        <p:spPr bwMode="auto">
          <a:xfrm>
            <a:off x="3892550" y="9283700"/>
            <a:ext cx="297656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B0D464-24E8-491E-9D94-35DA2E7BFB71}"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6563" cy="488950"/>
          </a:xfrm>
          <a:prstGeom prst="rect">
            <a:avLst/>
          </a:prstGeom>
          <a:noFill/>
          <a:ln w="9525">
            <a:noFill/>
            <a:miter lim="800000"/>
            <a:headEnd/>
            <a:tailEnd/>
          </a:ln>
          <a:effectLst/>
        </p:spPr>
        <p:txBody>
          <a:bodyPr vert="horz" wrap="square" lIns="95107" tIns="47553" rIns="95107" bIns="47553" numCol="1" anchor="t" anchorCtr="0" compatLnSpc="1">
            <a:prstTxWarp prst="textNoShape">
              <a:avLst/>
            </a:prstTxWarp>
          </a:bodyPr>
          <a:lstStyle>
            <a:lvl1pPr defTabSz="950913">
              <a:defRPr sz="1200"/>
            </a:lvl1pPr>
          </a:lstStyle>
          <a:p>
            <a:pPr>
              <a:defRPr/>
            </a:pPr>
            <a:endParaRPr lang="pt-BR"/>
          </a:p>
        </p:txBody>
      </p:sp>
      <p:sp>
        <p:nvSpPr>
          <p:cNvPr id="20483" name="Rectangle 3"/>
          <p:cNvSpPr>
            <a:spLocks noGrp="1" noChangeArrowheads="1"/>
          </p:cNvSpPr>
          <p:nvPr>
            <p:ph type="dt" idx="1"/>
          </p:nvPr>
        </p:nvSpPr>
        <p:spPr bwMode="auto">
          <a:xfrm>
            <a:off x="3892550" y="0"/>
            <a:ext cx="2976563" cy="488950"/>
          </a:xfrm>
          <a:prstGeom prst="rect">
            <a:avLst/>
          </a:prstGeom>
          <a:noFill/>
          <a:ln w="9525">
            <a:noFill/>
            <a:miter lim="800000"/>
            <a:headEnd/>
            <a:tailEnd/>
          </a:ln>
          <a:effectLst/>
        </p:spPr>
        <p:txBody>
          <a:bodyPr vert="horz" wrap="square" lIns="95107" tIns="47553" rIns="95107" bIns="47553" numCol="1" anchor="t" anchorCtr="0" compatLnSpc="1">
            <a:prstTxWarp prst="textNoShape">
              <a:avLst/>
            </a:prstTxWarp>
          </a:bodyPr>
          <a:lstStyle>
            <a:lvl1pPr algn="r" defTabSz="950913">
              <a:defRPr sz="1200"/>
            </a:lvl1pPr>
          </a:lstStyle>
          <a:p>
            <a:pPr>
              <a:defRPr/>
            </a:pPr>
            <a:endParaRPr lang="pt-BR"/>
          </a:p>
        </p:txBody>
      </p:sp>
      <p:sp>
        <p:nvSpPr>
          <p:cNvPr id="25604" name="Rectangle 4"/>
          <p:cNvSpPr>
            <a:spLocks noRot="1" noChangeArrowheads="1" noTextEdit="1"/>
          </p:cNvSpPr>
          <p:nvPr>
            <p:ph type="sldImg" idx="2"/>
          </p:nvPr>
        </p:nvSpPr>
        <p:spPr bwMode="auto">
          <a:xfrm>
            <a:off x="990600" y="733425"/>
            <a:ext cx="4889500" cy="3665538"/>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7388" y="4643438"/>
            <a:ext cx="5495925" cy="4397375"/>
          </a:xfrm>
          <a:prstGeom prst="rect">
            <a:avLst/>
          </a:prstGeom>
          <a:noFill/>
          <a:ln w="9525">
            <a:noFill/>
            <a:miter lim="800000"/>
            <a:headEnd/>
            <a:tailEnd/>
          </a:ln>
          <a:effectLst/>
        </p:spPr>
        <p:txBody>
          <a:bodyPr vert="horz" wrap="square" lIns="95107" tIns="47553" rIns="95107" bIns="47553"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20486" name="Rectangle 6"/>
          <p:cNvSpPr>
            <a:spLocks noGrp="1" noChangeArrowheads="1"/>
          </p:cNvSpPr>
          <p:nvPr>
            <p:ph type="ftr" sz="quarter" idx="4"/>
          </p:nvPr>
        </p:nvSpPr>
        <p:spPr bwMode="auto">
          <a:xfrm>
            <a:off x="0" y="9283700"/>
            <a:ext cx="2976563" cy="488950"/>
          </a:xfrm>
          <a:prstGeom prst="rect">
            <a:avLst/>
          </a:prstGeom>
          <a:noFill/>
          <a:ln w="9525">
            <a:noFill/>
            <a:miter lim="800000"/>
            <a:headEnd/>
            <a:tailEnd/>
          </a:ln>
          <a:effectLst/>
        </p:spPr>
        <p:txBody>
          <a:bodyPr vert="horz" wrap="square" lIns="95107" tIns="47553" rIns="95107" bIns="47553" numCol="1" anchor="b" anchorCtr="0" compatLnSpc="1">
            <a:prstTxWarp prst="textNoShape">
              <a:avLst/>
            </a:prstTxWarp>
          </a:bodyPr>
          <a:lstStyle>
            <a:lvl1pPr defTabSz="950913">
              <a:defRPr sz="1200"/>
            </a:lvl1pPr>
          </a:lstStyle>
          <a:p>
            <a:pPr>
              <a:defRPr/>
            </a:pPr>
            <a:endParaRPr lang="pt-BR"/>
          </a:p>
        </p:txBody>
      </p:sp>
      <p:sp>
        <p:nvSpPr>
          <p:cNvPr id="20487" name="Rectangle 7"/>
          <p:cNvSpPr>
            <a:spLocks noGrp="1" noChangeArrowheads="1"/>
          </p:cNvSpPr>
          <p:nvPr>
            <p:ph type="sldNum" sz="quarter" idx="5"/>
          </p:nvPr>
        </p:nvSpPr>
        <p:spPr bwMode="auto">
          <a:xfrm>
            <a:off x="3892550" y="9283700"/>
            <a:ext cx="2976563" cy="488950"/>
          </a:xfrm>
          <a:prstGeom prst="rect">
            <a:avLst/>
          </a:prstGeom>
          <a:noFill/>
          <a:ln w="9525">
            <a:noFill/>
            <a:miter lim="800000"/>
            <a:headEnd/>
            <a:tailEnd/>
          </a:ln>
          <a:effectLst/>
        </p:spPr>
        <p:txBody>
          <a:bodyPr vert="horz" wrap="square" lIns="95107" tIns="47553" rIns="95107" bIns="47553" numCol="1" anchor="b" anchorCtr="0" compatLnSpc="1">
            <a:prstTxWarp prst="textNoShape">
              <a:avLst/>
            </a:prstTxWarp>
          </a:bodyPr>
          <a:lstStyle>
            <a:lvl1pPr algn="r" defTabSz="950913">
              <a:defRPr sz="1200"/>
            </a:lvl1pPr>
          </a:lstStyle>
          <a:p>
            <a:pPr>
              <a:defRPr/>
            </a:pPr>
            <a:fld id="{7951A015-84B9-4A52-B306-EFD5A6B57477}"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CDD9E07-9893-447A-825A-0CC4E58C4729}" type="slidenum">
              <a:rPr lang="pt-BR" smtClean="0"/>
              <a:pPr/>
              <a:t>7</a:t>
            </a:fld>
            <a:endParaRPr lang="pt-BR" smtClean="0"/>
          </a:p>
        </p:txBody>
      </p:sp>
      <p:sp>
        <p:nvSpPr>
          <p:cNvPr id="26627" name="Rectangle 2"/>
          <p:cNvSpPr>
            <a:spLocks noRot="1" noChangeArrowheads="1" noTextEdit="1"/>
          </p:cNvSpPr>
          <p:nvPr>
            <p:ph type="sldImg"/>
          </p:nvPr>
        </p:nvSpPr>
        <p:spPr>
          <a:xfrm>
            <a:off x="992188" y="733425"/>
            <a:ext cx="4886325" cy="3665538"/>
          </a:xfrm>
          <a:ln/>
        </p:spPr>
      </p:sp>
      <p:sp>
        <p:nvSpPr>
          <p:cNvPr id="26628" name="Rectangle 3"/>
          <p:cNvSpPr>
            <a:spLocks noGrp="1" noChangeArrowheads="1"/>
          </p:cNvSpPr>
          <p:nvPr>
            <p:ph type="body" idx="1"/>
          </p:nvPr>
        </p:nvSpPr>
        <p:spPr>
          <a:noFill/>
          <a:ln/>
        </p:spPr>
        <p:txBody>
          <a:bodyPr/>
          <a:lstStyle/>
          <a:p>
            <a:pPr eaLnBrk="1" hangingPunct="1"/>
            <a:r>
              <a:rPr lang="pt-BR" smtClean="0"/>
              <a:t>A FAMÍLIA / EDUCAR É UMA MISSÃO COLETIVA / PESQUISA UNICEF / O QUE É NECESSÁRIO PARA EDUCAR? / O QUE SÃO COMPETÊNCIAS FAMILIARES?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C07B0E5-0B90-48D9-82FA-97CF5E133C65}"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CC53924-6CB7-41A2-9611-469B010EE5DA}"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886994B-CAAC-4A02-9F2B-907EE592E8F5}"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403B619-0F35-427C-BBA3-6438793F6D36}"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A529BA7-743F-4BEC-8CAB-4DB51E752DAC}"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7330C13-63A6-4CEA-8E52-CD6C8CBDD323}"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D3B14038-EB46-48CE-A8A1-7504FC78B995}"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61058E46-C4A7-4838-878A-2DEA7D573A1C}"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F4838A49-5429-4ACE-80D5-889C0573780C}"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85CC128-83C1-4061-AC69-3B3871301F11}"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23A61D58-10E5-4BA8-9814-11C64ECC4329}"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t-B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7D518AB-E34A-4EFF-8785-587E837F164C}"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5.png"/><Relationship Id="rId3" Type="http://schemas.openxmlformats.org/officeDocument/2006/relationships/image" Target="../media/image9.png"/><Relationship Id="rId21" Type="http://schemas.openxmlformats.org/officeDocument/2006/relationships/image" Target="../media/image27.png"/><Relationship Id="rId34" Type="http://schemas.openxmlformats.org/officeDocument/2006/relationships/image" Target="../media/image4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9.png"/><Relationship Id="rId38" Type="http://schemas.openxmlformats.org/officeDocument/2006/relationships/image" Target="../media/image44.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41"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png"/><Relationship Id="rId40" Type="http://schemas.openxmlformats.org/officeDocument/2006/relationships/image" Target="../media/image46.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2.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png"/><Relationship Id="rId35"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p:txBody>
          <a:bodyPr/>
          <a:lstStyle/>
          <a:p>
            <a:pPr eaLnBrk="1" hangingPunct="1"/>
            <a:endParaRPr lang="pt-BR" smtClean="0"/>
          </a:p>
        </p:txBody>
      </p:sp>
      <p:pic>
        <p:nvPicPr>
          <p:cNvPr id="2052" name="Picture 4" descr="Rosângela2"/>
          <p:cNvPicPr>
            <a:picLocks noChangeAspect="1" noChangeArrowheads="1"/>
          </p:cNvPicPr>
          <p:nvPr>
            <p:ph type="ctrTitle"/>
          </p:nvPr>
        </p:nvPicPr>
        <p:blipFill>
          <a:blip r:embed="rId2"/>
          <a:srcRect/>
          <a:stretch>
            <a:fillRect/>
          </a:stretch>
        </p:blipFill>
        <p:spPr>
          <a:xfrm>
            <a:off x="0" y="0"/>
            <a:ext cx="9144000" cy="6858000"/>
          </a:xfrm>
        </p:spPr>
      </p:pic>
      <p:sp>
        <p:nvSpPr>
          <p:cNvPr id="2" name="Text Box 8"/>
          <p:cNvSpPr txBox="1">
            <a:spLocks noChangeArrowheads="1"/>
          </p:cNvSpPr>
          <p:nvPr/>
        </p:nvSpPr>
        <p:spPr bwMode="auto">
          <a:xfrm>
            <a:off x="6372225" y="476250"/>
            <a:ext cx="2232025" cy="366713"/>
          </a:xfrm>
          <a:prstGeom prst="rect">
            <a:avLst/>
          </a:prstGeom>
          <a:noFill/>
          <a:ln w="9525">
            <a:noFill/>
            <a:miter lim="800000"/>
            <a:headEnd/>
            <a:tailEnd/>
          </a:ln>
        </p:spPr>
        <p:txBody>
          <a:bodyPr>
            <a:spAutoFit/>
          </a:bodyPr>
          <a:lstStyle/>
          <a:p>
            <a:endParaRPr lang="pt-BR"/>
          </a:p>
        </p:txBody>
      </p:sp>
      <p:sp>
        <p:nvSpPr>
          <p:cNvPr id="2053" name="Text Box 9"/>
          <p:cNvSpPr txBox="1">
            <a:spLocks noChangeArrowheads="1"/>
          </p:cNvSpPr>
          <p:nvPr/>
        </p:nvSpPr>
        <p:spPr bwMode="auto">
          <a:xfrm>
            <a:off x="6156325" y="1125538"/>
            <a:ext cx="2592388" cy="641350"/>
          </a:xfrm>
          <a:prstGeom prst="rect">
            <a:avLst/>
          </a:prstGeom>
          <a:noFill/>
          <a:ln w="9525">
            <a:noFill/>
            <a:miter lim="800000"/>
            <a:headEnd/>
            <a:tailEnd/>
          </a:ln>
        </p:spPr>
        <p:txBody>
          <a:bodyPr>
            <a:spAutoFit/>
          </a:bodyPr>
          <a:lstStyle/>
          <a:p>
            <a:pPr>
              <a:spcBef>
                <a:spcPct val="50000"/>
              </a:spcBef>
            </a:pPr>
            <a:r>
              <a:rPr lang="pt-BR" sz="3600" b="1">
                <a:solidFill>
                  <a:schemeClr val="bg1"/>
                </a:solidFill>
              </a:rPr>
              <a:t>EDISCA</a:t>
            </a:r>
          </a:p>
        </p:txBody>
      </p:sp>
      <p:sp>
        <p:nvSpPr>
          <p:cNvPr id="2054" name="Text Box 10"/>
          <p:cNvSpPr txBox="1">
            <a:spLocks noChangeArrowheads="1"/>
          </p:cNvSpPr>
          <p:nvPr/>
        </p:nvSpPr>
        <p:spPr bwMode="auto">
          <a:xfrm>
            <a:off x="7504113" y="4787900"/>
            <a:ext cx="1085850" cy="579438"/>
          </a:xfrm>
          <a:prstGeom prst="rect">
            <a:avLst/>
          </a:prstGeom>
          <a:noFill/>
          <a:ln w="9525">
            <a:noFill/>
            <a:miter lim="800000"/>
            <a:headEnd/>
            <a:tailEnd/>
          </a:ln>
        </p:spPr>
        <p:txBody>
          <a:bodyPr wrap="none">
            <a:spAutoFit/>
          </a:bodyPr>
          <a:lstStyle/>
          <a:p>
            <a:r>
              <a:rPr lang="pt-BR" sz="3200">
                <a:solidFill>
                  <a:schemeClr val="bg1"/>
                </a:solidFill>
              </a:rPr>
              <a:t>2006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pt-BR" smtClean="0"/>
          </a:p>
        </p:txBody>
      </p:sp>
      <p:sp>
        <p:nvSpPr>
          <p:cNvPr id="13315" name="Rectangle 3"/>
          <p:cNvSpPr>
            <a:spLocks noGrp="1" noChangeArrowheads="1"/>
          </p:cNvSpPr>
          <p:nvPr>
            <p:ph type="body" idx="1"/>
          </p:nvPr>
        </p:nvSpPr>
        <p:spPr/>
        <p:txBody>
          <a:bodyPr/>
          <a:lstStyle/>
          <a:p>
            <a:pPr eaLnBrk="1" hangingPunct="1"/>
            <a:endParaRPr lang="pt-BR" smtClean="0"/>
          </a:p>
        </p:txBody>
      </p:sp>
      <p:pic>
        <p:nvPicPr>
          <p:cNvPr id="13316" name="Picture 4" descr="A Vida é Feminina 1"/>
          <p:cNvPicPr>
            <a:picLocks noChangeAspect="1" noChangeArrowheads="1"/>
          </p:cNvPicPr>
          <p:nvPr/>
        </p:nvPicPr>
        <p:blipFill>
          <a:blip r:embed="rId2"/>
          <a:srcRect/>
          <a:stretch>
            <a:fillRect/>
          </a:stretch>
        </p:blipFill>
        <p:spPr bwMode="auto">
          <a:xfrm>
            <a:off x="468313" y="260350"/>
            <a:ext cx="8280400" cy="5832475"/>
          </a:xfrm>
          <a:prstGeom prst="rect">
            <a:avLst/>
          </a:prstGeom>
          <a:noFill/>
          <a:ln w="9525">
            <a:noFill/>
            <a:miter lim="800000"/>
            <a:headEnd/>
            <a:tailEnd/>
          </a:ln>
        </p:spPr>
      </p:pic>
      <p:sp>
        <p:nvSpPr>
          <p:cNvPr id="10245" name="Rectangle 5"/>
          <p:cNvSpPr>
            <a:spLocks noChangeArrowheads="1"/>
          </p:cNvSpPr>
          <p:nvPr/>
        </p:nvSpPr>
        <p:spPr bwMode="auto">
          <a:xfrm>
            <a:off x="827088" y="549275"/>
            <a:ext cx="6913562" cy="1066800"/>
          </a:xfrm>
          <a:prstGeom prst="rect">
            <a:avLst/>
          </a:prstGeom>
          <a:noFill/>
          <a:ln w="9525">
            <a:noFill/>
            <a:miter lim="800000"/>
            <a:headEnd/>
            <a:tailEnd/>
          </a:ln>
        </p:spPr>
        <p:txBody>
          <a:bodyPr>
            <a:spAutoFit/>
          </a:bodyPr>
          <a:lstStyle/>
          <a:p>
            <a:r>
              <a:rPr lang="pt-BR" sz="3200" b="1"/>
              <a:t>PROJETO A VIDA É FEMININA</a:t>
            </a:r>
          </a:p>
          <a:p>
            <a:r>
              <a:rPr lang="pt-BR" sz="3200" b="1"/>
              <a:t>OBJETIVO GERAL</a:t>
            </a:r>
          </a:p>
        </p:txBody>
      </p:sp>
      <p:sp>
        <p:nvSpPr>
          <p:cNvPr id="10246" name="Rectangle 6"/>
          <p:cNvSpPr>
            <a:spLocks noChangeArrowheads="1"/>
          </p:cNvSpPr>
          <p:nvPr/>
        </p:nvSpPr>
        <p:spPr bwMode="auto">
          <a:xfrm>
            <a:off x="1403350" y="2133600"/>
            <a:ext cx="6769100" cy="830263"/>
          </a:xfrm>
          <a:prstGeom prst="rect">
            <a:avLst/>
          </a:prstGeom>
          <a:noFill/>
          <a:ln w="9525">
            <a:noFill/>
            <a:miter lim="800000"/>
            <a:headEnd/>
            <a:tailEnd/>
          </a:ln>
        </p:spPr>
        <p:txBody>
          <a:bodyPr>
            <a:spAutoFit/>
          </a:bodyPr>
          <a:lstStyle/>
          <a:p>
            <a:r>
              <a:rPr lang="pt-BR" sz="2400" b="1"/>
              <a:t>Inclusão social de crianças e adolescentes pelo acesso a Direitos.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3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315">
                                            <p:txEl>
                                              <p:pRg st="0" end="0"/>
                                            </p:txEl>
                                          </p:spTgt>
                                        </p:tgtEl>
                                        <p:attrNameLst>
                                          <p:attrName>ppt_c</p:attrName>
                                        </p:attrNameLst>
                                      </p:cBhvr>
                                      <p:to>
                                        <a:schemeClr val="bg2"/>
                                      </p:to>
                                    </p:animClr>
                                  </p:subTnLst>
                                </p:cTn>
                              </p:par>
                              <p:par>
                                <p:cTn id="7" presetID="9" presetClass="emph" presetSubtype="0" nodeType="withEffect">
                                  <p:stCondLst>
                                    <p:cond delay="0"/>
                                  </p:stCondLst>
                                  <p:childTnLst>
                                    <p:set>
                                      <p:cBhvr rctx="PPT">
                                        <p:cTn id="8" dur="indefinite"/>
                                        <p:tgtEl>
                                          <p:spTgt spid="13316"/>
                                        </p:tgtEl>
                                        <p:attrNameLst>
                                          <p:attrName>style.opacity</p:attrName>
                                        </p:attrNameLst>
                                      </p:cBhvr>
                                      <p:to>
                                        <p:strVal val="0.5"/>
                                      </p:to>
                                    </p:set>
                                    <p:animEffect filter="image" prLst="opacity: 0.5">
                                      <p:cBhvr rctx="IE">
                                        <p:cTn id="9" dur="indefinite"/>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pt-BR" smtClean="0"/>
          </a:p>
        </p:txBody>
      </p:sp>
      <p:sp>
        <p:nvSpPr>
          <p:cNvPr id="36867" name="Rectangle 3"/>
          <p:cNvSpPr>
            <a:spLocks noGrp="1" noChangeArrowheads="1"/>
          </p:cNvSpPr>
          <p:nvPr>
            <p:ph type="body" idx="1"/>
          </p:nvPr>
        </p:nvSpPr>
        <p:spPr/>
        <p:txBody>
          <a:bodyPr/>
          <a:lstStyle/>
          <a:p>
            <a:pPr eaLnBrk="1" hangingPunct="1"/>
            <a:endParaRPr lang="pt-BR" smtClean="0"/>
          </a:p>
        </p:txBody>
      </p:sp>
      <p:pic>
        <p:nvPicPr>
          <p:cNvPr id="36868" name="Picture 4" descr="A Vida é Feminina 1"/>
          <p:cNvPicPr>
            <a:picLocks noChangeAspect="1" noChangeArrowheads="1"/>
          </p:cNvPicPr>
          <p:nvPr/>
        </p:nvPicPr>
        <p:blipFill>
          <a:blip r:embed="rId2"/>
          <a:srcRect/>
          <a:stretch>
            <a:fillRect/>
          </a:stretch>
        </p:blipFill>
        <p:spPr bwMode="auto">
          <a:xfrm>
            <a:off x="468313" y="311150"/>
            <a:ext cx="8280400" cy="5832475"/>
          </a:xfrm>
          <a:prstGeom prst="rect">
            <a:avLst/>
          </a:prstGeom>
          <a:noFill/>
          <a:ln w="9525">
            <a:noFill/>
            <a:miter lim="800000"/>
            <a:headEnd/>
            <a:tailEnd/>
          </a:ln>
        </p:spPr>
      </p:pic>
      <p:sp>
        <p:nvSpPr>
          <p:cNvPr id="11269" name="Rectangle 5"/>
          <p:cNvSpPr>
            <a:spLocks noChangeArrowheads="1"/>
          </p:cNvSpPr>
          <p:nvPr/>
        </p:nvSpPr>
        <p:spPr bwMode="auto">
          <a:xfrm>
            <a:off x="827088" y="549275"/>
            <a:ext cx="6913562" cy="4770438"/>
          </a:xfrm>
          <a:prstGeom prst="rect">
            <a:avLst/>
          </a:prstGeom>
          <a:noFill/>
          <a:ln w="9525">
            <a:noFill/>
            <a:miter lim="800000"/>
            <a:headEnd/>
            <a:tailEnd/>
          </a:ln>
        </p:spPr>
        <p:txBody>
          <a:bodyPr>
            <a:spAutoFit/>
          </a:bodyPr>
          <a:lstStyle/>
          <a:p>
            <a:r>
              <a:rPr lang="pt-BR" sz="3200" b="1"/>
              <a:t>PROJETO A VIDA É FEMININA</a:t>
            </a:r>
          </a:p>
          <a:p>
            <a:r>
              <a:rPr lang="pt-BR" sz="3200" b="1"/>
              <a:t>Objetivos especificos:</a:t>
            </a:r>
          </a:p>
          <a:p>
            <a:endParaRPr lang="pt-BR" sz="2400" b="1"/>
          </a:p>
          <a:p>
            <a:pPr>
              <a:buFontTx/>
              <a:buChar char="-"/>
            </a:pPr>
            <a:r>
              <a:rPr lang="pt-BR" sz="2400" b="1"/>
              <a:t> Elevar a demanda das familias por direitos / políticas públicas;</a:t>
            </a:r>
          </a:p>
          <a:p>
            <a:pPr>
              <a:buFontTx/>
              <a:buChar char="-"/>
            </a:pPr>
            <a:r>
              <a:rPr lang="pt-BR" sz="2400" b="1"/>
              <a:t>  Promover autonomia e cidadania;</a:t>
            </a:r>
          </a:p>
          <a:p>
            <a:pPr>
              <a:buFontTx/>
              <a:buChar char="-"/>
            </a:pPr>
            <a:r>
              <a:rPr lang="pt-BR" sz="2400" b="1"/>
              <a:t> Ampliação da rede de relações e vínculos sociais;</a:t>
            </a:r>
          </a:p>
          <a:p>
            <a:pPr>
              <a:buFontTx/>
              <a:buChar char="-"/>
            </a:pPr>
            <a:r>
              <a:rPr lang="pt-BR" sz="2400" b="1"/>
              <a:t> Aumento da renda familiar;</a:t>
            </a:r>
          </a:p>
          <a:p>
            <a:pPr>
              <a:buFontTx/>
              <a:buChar char="-"/>
            </a:pPr>
            <a:r>
              <a:rPr lang="pt-BR" sz="2400" b="1"/>
              <a:t> Desenvolver competências familiares para educação de crianças e adolescentes;</a:t>
            </a:r>
          </a:p>
          <a:p>
            <a:pPr>
              <a:buFontTx/>
              <a:buChar char="-"/>
            </a:pPr>
            <a:endParaRPr lang="pt-BR"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68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6867">
                                            <p:txEl>
                                              <p:pRg st="0" end="0"/>
                                            </p:txEl>
                                          </p:spTgt>
                                        </p:tgtEl>
                                        <p:attrNameLst>
                                          <p:attrName>ppt_c</p:attrName>
                                        </p:attrNameLst>
                                      </p:cBhvr>
                                      <p:to>
                                        <a:schemeClr val="bg2"/>
                                      </p:to>
                                    </p:animClr>
                                  </p:subTnLst>
                                </p:cTn>
                              </p:par>
                              <p:par>
                                <p:cTn id="7" presetID="9" presetClass="emph" presetSubtype="0" nodeType="withEffect">
                                  <p:stCondLst>
                                    <p:cond delay="0"/>
                                  </p:stCondLst>
                                  <p:childTnLst>
                                    <p:set>
                                      <p:cBhvr rctx="PPT">
                                        <p:cTn id="8" dur="indefinite"/>
                                        <p:tgtEl>
                                          <p:spTgt spid="36868"/>
                                        </p:tgtEl>
                                        <p:attrNameLst>
                                          <p:attrName>style.opacity</p:attrName>
                                        </p:attrNameLst>
                                      </p:cBhvr>
                                      <p:to>
                                        <p:strVal val="0.5"/>
                                      </p:to>
                                    </p:set>
                                    <p:animEffect filter="image" prLst="opacity: 0.5">
                                      <p:cBhvr rctx="IE">
                                        <p:cTn id="9" dur="indefinite"/>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pt-BR" smtClean="0"/>
          </a:p>
        </p:txBody>
      </p:sp>
      <p:sp>
        <p:nvSpPr>
          <p:cNvPr id="36867" name="Rectangle 3"/>
          <p:cNvSpPr>
            <a:spLocks noGrp="1" noChangeArrowheads="1"/>
          </p:cNvSpPr>
          <p:nvPr>
            <p:ph type="body" idx="1"/>
          </p:nvPr>
        </p:nvSpPr>
        <p:spPr/>
        <p:txBody>
          <a:bodyPr/>
          <a:lstStyle/>
          <a:p>
            <a:pPr eaLnBrk="1" hangingPunct="1"/>
            <a:endParaRPr lang="pt-BR" smtClean="0"/>
          </a:p>
        </p:txBody>
      </p:sp>
      <p:pic>
        <p:nvPicPr>
          <p:cNvPr id="36868" name="Picture 4" descr="A Vida é Feminina 1"/>
          <p:cNvPicPr>
            <a:picLocks noChangeAspect="1" noChangeArrowheads="1"/>
          </p:cNvPicPr>
          <p:nvPr/>
        </p:nvPicPr>
        <p:blipFill>
          <a:blip r:embed="rId2"/>
          <a:srcRect/>
          <a:stretch>
            <a:fillRect/>
          </a:stretch>
        </p:blipFill>
        <p:spPr bwMode="auto">
          <a:xfrm>
            <a:off x="468313" y="260350"/>
            <a:ext cx="8280400" cy="5832475"/>
          </a:xfrm>
          <a:prstGeom prst="rect">
            <a:avLst/>
          </a:prstGeom>
          <a:noFill/>
          <a:ln w="9525">
            <a:noFill/>
            <a:miter lim="800000"/>
            <a:headEnd/>
            <a:tailEnd/>
          </a:ln>
        </p:spPr>
      </p:pic>
      <p:sp>
        <p:nvSpPr>
          <p:cNvPr id="12293" name="Rectangle 5"/>
          <p:cNvSpPr>
            <a:spLocks noChangeArrowheads="1"/>
          </p:cNvSpPr>
          <p:nvPr/>
        </p:nvSpPr>
        <p:spPr bwMode="auto">
          <a:xfrm>
            <a:off x="827088" y="549275"/>
            <a:ext cx="6913562" cy="4770438"/>
          </a:xfrm>
          <a:prstGeom prst="rect">
            <a:avLst/>
          </a:prstGeom>
          <a:noFill/>
          <a:ln w="9525">
            <a:noFill/>
            <a:miter lim="800000"/>
            <a:headEnd/>
            <a:tailEnd/>
          </a:ln>
        </p:spPr>
        <p:txBody>
          <a:bodyPr>
            <a:spAutoFit/>
          </a:bodyPr>
          <a:lstStyle/>
          <a:p>
            <a:r>
              <a:rPr lang="pt-BR" sz="3200" b="1"/>
              <a:t>PROJETO A VIDA É FEMININA</a:t>
            </a:r>
          </a:p>
          <a:p>
            <a:r>
              <a:rPr lang="pt-BR" sz="3200" b="1"/>
              <a:t>ATRAVÉS:</a:t>
            </a:r>
          </a:p>
          <a:p>
            <a:r>
              <a:rPr lang="pt-BR" sz="2400"/>
              <a:t>Aquisição de competências individuais relacionadas ao autocuidado e profissionalização básica;</a:t>
            </a:r>
          </a:p>
          <a:p>
            <a:r>
              <a:rPr lang="pt-BR" sz="2400"/>
              <a:t>Desenvolvimento de competências Interpessoais para a inclusão social e educação de crianças e adolescentes; </a:t>
            </a:r>
          </a:p>
          <a:p>
            <a:r>
              <a:rPr lang="pt-BR" sz="2400"/>
              <a:t>Desenvolvimento da produtividade para o trabalho em empreendimentos pessoais e coletivos. </a:t>
            </a:r>
          </a:p>
          <a:p>
            <a:endParaRPr lang="pt-BR"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68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6867">
                                            <p:txEl>
                                              <p:pRg st="0" end="0"/>
                                            </p:txEl>
                                          </p:spTgt>
                                        </p:tgtEl>
                                        <p:attrNameLst>
                                          <p:attrName>ppt_c</p:attrName>
                                        </p:attrNameLst>
                                      </p:cBhvr>
                                      <p:to>
                                        <a:schemeClr val="bg2"/>
                                      </p:to>
                                    </p:animClr>
                                  </p:subTnLst>
                                </p:cTn>
                              </p:par>
                              <p:par>
                                <p:cTn id="7" presetID="9" presetClass="emph" presetSubtype="0" nodeType="withEffect">
                                  <p:stCondLst>
                                    <p:cond delay="0"/>
                                  </p:stCondLst>
                                  <p:childTnLst>
                                    <p:set>
                                      <p:cBhvr rctx="PPT">
                                        <p:cTn id="8" dur="indefinite"/>
                                        <p:tgtEl>
                                          <p:spTgt spid="36868"/>
                                        </p:tgtEl>
                                        <p:attrNameLst>
                                          <p:attrName>style.opacity</p:attrName>
                                        </p:attrNameLst>
                                      </p:cBhvr>
                                      <p:to>
                                        <p:strVal val="0.5"/>
                                      </p:to>
                                    </p:set>
                                    <p:animEffect filter="image" prLst="opacity: 0.5">
                                      <p:cBhvr rctx="IE">
                                        <p:cTn id="9" dur="indefinite"/>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pt-BR" sz="4000" b="1" smtClean="0">
                <a:solidFill>
                  <a:schemeClr val="tx1"/>
                </a:solidFill>
              </a:rPr>
              <a:t>Concepções Sustentadoras</a:t>
            </a:r>
            <a:r>
              <a:rPr lang="pt-BR" sz="4000" smtClean="0">
                <a:solidFill>
                  <a:schemeClr val="bg1"/>
                </a:solidFill>
              </a:rPr>
              <a:t/>
            </a:r>
            <a:br>
              <a:rPr lang="pt-BR" sz="4000" smtClean="0">
                <a:solidFill>
                  <a:schemeClr val="bg1"/>
                </a:solidFill>
              </a:rPr>
            </a:br>
            <a:endParaRPr lang="pt-BR" sz="4000" smtClean="0">
              <a:solidFill>
                <a:schemeClr val="bg1"/>
              </a:solidFill>
            </a:endParaRPr>
          </a:p>
        </p:txBody>
      </p:sp>
      <p:sp>
        <p:nvSpPr>
          <p:cNvPr id="13315" name="Rectangle 3"/>
          <p:cNvSpPr>
            <a:spLocks noGrp="1" noChangeArrowheads="1"/>
          </p:cNvSpPr>
          <p:nvPr>
            <p:ph type="body" idx="1"/>
          </p:nvPr>
        </p:nvSpPr>
        <p:spPr/>
        <p:txBody>
          <a:bodyPr/>
          <a:lstStyle/>
          <a:p>
            <a:pPr eaLnBrk="1" hangingPunct="1">
              <a:lnSpc>
                <a:spcPct val="90000"/>
              </a:lnSpc>
            </a:pPr>
            <a:r>
              <a:rPr lang="pt-BR" b="1" smtClean="0"/>
              <a:t>INTERDIMENSIONALIDADE OU TOTALIDADE APLICADOS AO CAMPO CONCEITUAL E METODOLÓGICO</a:t>
            </a:r>
          </a:p>
          <a:p>
            <a:pPr eaLnBrk="1" hangingPunct="1">
              <a:lnSpc>
                <a:spcPct val="90000"/>
              </a:lnSpc>
            </a:pPr>
            <a:r>
              <a:rPr lang="pt-BR" b="1" smtClean="0"/>
              <a:t>INCLUSÃO SOCIAL / ACESSO A DIREITOS</a:t>
            </a:r>
          </a:p>
          <a:p>
            <a:pPr eaLnBrk="1" hangingPunct="1">
              <a:lnSpc>
                <a:spcPct val="90000"/>
              </a:lnSpc>
            </a:pPr>
            <a:r>
              <a:rPr lang="pt-BR" b="1" smtClean="0"/>
              <a:t>COMPETÊNCIAS FAMILIARES (valores, habilidades e conhecimentos) </a:t>
            </a:r>
          </a:p>
          <a:p>
            <a:pPr eaLnBrk="1" hangingPunct="1">
              <a:lnSpc>
                <a:spcPct val="90000"/>
              </a:lnSpc>
            </a:pPr>
            <a:r>
              <a:rPr lang="pt-BR" b="1" smtClean="0"/>
              <a:t>AUTONOMIA // CIDADANIA</a:t>
            </a:r>
          </a:p>
          <a:p>
            <a:pPr eaLnBrk="1" hangingPunct="1">
              <a:lnSpc>
                <a:spcPct val="90000"/>
              </a:lnSpc>
            </a:pPr>
            <a:r>
              <a:rPr lang="pt-BR" b="1" smtClean="0"/>
              <a:t>PARCERIA E ESTRUTURA EM REDE</a:t>
            </a:r>
          </a:p>
          <a:p>
            <a:pPr eaLnBrk="1" hangingPunct="1">
              <a:lnSpc>
                <a:spcPct val="90000"/>
              </a:lnSpc>
            </a:pPr>
            <a:endParaRPr lang="pt-BR" b="1" smtClean="0"/>
          </a:p>
        </p:txBody>
      </p:sp>
      <p:grpSp>
        <p:nvGrpSpPr>
          <p:cNvPr id="2" name="Group 4"/>
          <p:cNvGrpSpPr>
            <a:grpSpLocks/>
          </p:cNvGrpSpPr>
          <p:nvPr/>
        </p:nvGrpSpPr>
        <p:grpSpPr bwMode="auto">
          <a:xfrm>
            <a:off x="0" y="908050"/>
            <a:ext cx="9144000" cy="5976938"/>
            <a:chOff x="0" y="572"/>
            <a:chExt cx="5760" cy="3765"/>
          </a:xfrm>
        </p:grpSpPr>
        <p:pic>
          <p:nvPicPr>
            <p:cNvPr id="13317" name="Picture 5" descr="Mayane Maria de Carvalho"/>
            <p:cNvPicPr>
              <a:picLocks noChangeAspect="1" noChangeArrowheads="1"/>
            </p:cNvPicPr>
            <p:nvPr/>
          </p:nvPicPr>
          <p:blipFill>
            <a:blip r:embed="rId2"/>
            <a:srcRect/>
            <a:stretch>
              <a:fillRect/>
            </a:stretch>
          </p:blipFill>
          <p:spPr bwMode="auto">
            <a:xfrm>
              <a:off x="0" y="890"/>
              <a:ext cx="229" cy="363"/>
            </a:xfrm>
            <a:prstGeom prst="rect">
              <a:avLst/>
            </a:prstGeom>
            <a:noFill/>
            <a:ln w="9525">
              <a:noFill/>
              <a:miter lim="800000"/>
              <a:headEnd/>
              <a:tailEnd/>
            </a:ln>
          </p:spPr>
        </p:pic>
        <p:pic>
          <p:nvPicPr>
            <p:cNvPr id="13318" name="Picture 6" descr="Jonathan Coutinho"/>
            <p:cNvPicPr>
              <a:picLocks noChangeAspect="1" noChangeArrowheads="1"/>
            </p:cNvPicPr>
            <p:nvPr/>
          </p:nvPicPr>
          <p:blipFill>
            <a:blip r:embed="rId3"/>
            <a:srcRect/>
            <a:stretch>
              <a:fillRect/>
            </a:stretch>
          </p:blipFill>
          <p:spPr bwMode="auto">
            <a:xfrm>
              <a:off x="0" y="1253"/>
              <a:ext cx="231" cy="382"/>
            </a:xfrm>
            <a:prstGeom prst="rect">
              <a:avLst/>
            </a:prstGeom>
            <a:noFill/>
            <a:ln w="9525">
              <a:noFill/>
              <a:miter lim="800000"/>
              <a:headEnd/>
              <a:tailEnd/>
            </a:ln>
          </p:spPr>
        </p:pic>
        <p:pic>
          <p:nvPicPr>
            <p:cNvPr id="13319" name="Picture 7" descr="Francisco Fabiano de Oliveira"/>
            <p:cNvPicPr>
              <a:picLocks noChangeAspect="1" noChangeArrowheads="1"/>
            </p:cNvPicPr>
            <p:nvPr/>
          </p:nvPicPr>
          <p:blipFill>
            <a:blip r:embed="rId4"/>
            <a:srcRect/>
            <a:stretch>
              <a:fillRect/>
            </a:stretch>
          </p:blipFill>
          <p:spPr bwMode="auto">
            <a:xfrm>
              <a:off x="0" y="1616"/>
              <a:ext cx="241" cy="362"/>
            </a:xfrm>
            <a:prstGeom prst="rect">
              <a:avLst/>
            </a:prstGeom>
            <a:noFill/>
            <a:ln w="9525">
              <a:noFill/>
              <a:miter lim="800000"/>
              <a:headEnd/>
              <a:tailEnd/>
            </a:ln>
          </p:spPr>
        </p:pic>
        <p:pic>
          <p:nvPicPr>
            <p:cNvPr id="13320" name="Picture 8" descr="Renata da Silva Fortunato"/>
            <p:cNvPicPr>
              <a:picLocks noChangeAspect="1" noChangeArrowheads="1"/>
            </p:cNvPicPr>
            <p:nvPr/>
          </p:nvPicPr>
          <p:blipFill>
            <a:blip r:embed="rId5"/>
            <a:srcRect/>
            <a:stretch>
              <a:fillRect/>
            </a:stretch>
          </p:blipFill>
          <p:spPr bwMode="auto">
            <a:xfrm>
              <a:off x="0" y="1979"/>
              <a:ext cx="249" cy="362"/>
            </a:xfrm>
            <a:prstGeom prst="rect">
              <a:avLst/>
            </a:prstGeom>
            <a:noFill/>
            <a:ln w="9525">
              <a:noFill/>
              <a:miter lim="800000"/>
              <a:headEnd/>
              <a:tailEnd/>
            </a:ln>
          </p:spPr>
        </p:pic>
        <p:pic>
          <p:nvPicPr>
            <p:cNvPr id="13321" name="Picture 9" descr="Ana Karine Soares da Silva"/>
            <p:cNvPicPr>
              <a:picLocks noChangeAspect="1" noChangeArrowheads="1"/>
            </p:cNvPicPr>
            <p:nvPr/>
          </p:nvPicPr>
          <p:blipFill>
            <a:blip r:embed="rId6"/>
            <a:srcRect/>
            <a:stretch>
              <a:fillRect/>
            </a:stretch>
          </p:blipFill>
          <p:spPr bwMode="auto">
            <a:xfrm>
              <a:off x="0" y="2341"/>
              <a:ext cx="234" cy="322"/>
            </a:xfrm>
            <a:prstGeom prst="rect">
              <a:avLst/>
            </a:prstGeom>
            <a:noFill/>
            <a:ln w="9525">
              <a:noFill/>
              <a:miter lim="800000"/>
              <a:headEnd/>
              <a:tailEnd/>
            </a:ln>
          </p:spPr>
        </p:pic>
        <p:pic>
          <p:nvPicPr>
            <p:cNvPr id="13322" name="Picture 10" descr="Thaina Rodrigues de Sousa"/>
            <p:cNvPicPr>
              <a:picLocks noChangeAspect="1" noChangeArrowheads="1"/>
            </p:cNvPicPr>
            <p:nvPr/>
          </p:nvPicPr>
          <p:blipFill>
            <a:blip r:embed="rId7"/>
            <a:srcRect/>
            <a:stretch>
              <a:fillRect/>
            </a:stretch>
          </p:blipFill>
          <p:spPr bwMode="auto">
            <a:xfrm>
              <a:off x="0" y="2659"/>
              <a:ext cx="240" cy="362"/>
            </a:xfrm>
            <a:prstGeom prst="rect">
              <a:avLst/>
            </a:prstGeom>
            <a:noFill/>
            <a:ln w="9525">
              <a:noFill/>
              <a:miter lim="800000"/>
              <a:headEnd/>
              <a:tailEnd/>
            </a:ln>
          </p:spPr>
        </p:pic>
        <p:pic>
          <p:nvPicPr>
            <p:cNvPr id="13323" name="Picture 11" descr="Marilia da Silva Brito Nogueira"/>
            <p:cNvPicPr>
              <a:picLocks noChangeAspect="1" noChangeArrowheads="1"/>
            </p:cNvPicPr>
            <p:nvPr/>
          </p:nvPicPr>
          <p:blipFill>
            <a:blip r:embed="rId8"/>
            <a:srcRect/>
            <a:stretch>
              <a:fillRect/>
            </a:stretch>
          </p:blipFill>
          <p:spPr bwMode="auto">
            <a:xfrm>
              <a:off x="0" y="3022"/>
              <a:ext cx="238" cy="322"/>
            </a:xfrm>
            <a:prstGeom prst="rect">
              <a:avLst/>
            </a:prstGeom>
            <a:noFill/>
            <a:ln w="9525">
              <a:noFill/>
              <a:miter lim="800000"/>
              <a:headEnd/>
              <a:tailEnd/>
            </a:ln>
          </p:spPr>
        </p:pic>
        <p:pic>
          <p:nvPicPr>
            <p:cNvPr id="13324" name="Picture 12" descr="Dalizia Silva de Sousa"/>
            <p:cNvPicPr>
              <a:picLocks noChangeAspect="1" noChangeArrowheads="1"/>
            </p:cNvPicPr>
            <p:nvPr/>
          </p:nvPicPr>
          <p:blipFill>
            <a:blip r:embed="rId9"/>
            <a:srcRect/>
            <a:stretch>
              <a:fillRect/>
            </a:stretch>
          </p:blipFill>
          <p:spPr bwMode="auto">
            <a:xfrm>
              <a:off x="0" y="3339"/>
              <a:ext cx="246" cy="362"/>
            </a:xfrm>
            <a:prstGeom prst="rect">
              <a:avLst/>
            </a:prstGeom>
            <a:noFill/>
            <a:ln w="9525">
              <a:noFill/>
              <a:miter lim="800000"/>
              <a:headEnd/>
              <a:tailEnd/>
            </a:ln>
          </p:spPr>
        </p:pic>
        <p:pic>
          <p:nvPicPr>
            <p:cNvPr id="13325" name="Picture 13" descr="Pedro Henrique Sousa da Silva"/>
            <p:cNvPicPr>
              <a:picLocks noChangeAspect="1" noChangeArrowheads="1"/>
            </p:cNvPicPr>
            <p:nvPr/>
          </p:nvPicPr>
          <p:blipFill>
            <a:blip r:embed="rId10"/>
            <a:srcRect/>
            <a:stretch>
              <a:fillRect/>
            </a:stretch>
          </p:blipFill>
          <p:spPr bwMode="auto">
            <a:xfrm>
              <a:off x="0" y="3702"/>
              <a:ext cx="229" cy="317"/>
            </a:xfrm>
            <a:prstGeom prst="rect">
              <a:avLst/>
            </a:prstGeom>
            <a:noFill/>
            <a:ln w="9525">
              <a:noFill/>
              <a:miter lim="800000"/>
              <a:headEnd/>
              <a:tailEnd/>
            </a:ln>
          </p:spPr>
        </p:pic>
        <p:pic>
          <p:nvPicPr>
            <p:cNvPr id="13326" name="Picture 14" descr="Jorge Lucas da Silva"/>
            <p:cNvPicPr>
              <a:picLocks noChangeAspect="1" noChangeArrowheads="1"/>
            </p:cNvPicPr>
            <p:nvPr/>
          </p:nvPicPr>
          <p:blipFill>
            <a:blip r:embed="rId11"/>
            <a:srcRect/>
            <a:stretch>
              <a:fillRect/>
            </a:stretch>
          </p:blipFill>
          <p:spPr bwMode="auto">
            <a:xfrm>
              <a:off x="0" y="4019"/>
              <a:ext cx="234" cy="318"/>
            </a:xfrm>
            <a:prstGeom prst="rect">
              <a:avLst/>
            </a:prstGeom>
            <a:noFill/>
            <a:ln w="9525">
              <a:noFill/>
              <a:miter lim="800000"/>
              <a:headEnd/>
              <a:tailEnd/>
            </a:ln>
          </p:spPr>
        </p:pic>
        <p:pic>
          <p:nvPicPr>
            <p:cNvPr id="13327" name="Picture 15" descr="Thais Inacio da Silva"/>
            <p:cNvPicPr>
              <a:picLocks noChangeAspect="1" noChangeArrowheads="1"/>
            </p:cNvPicPr>
            <p:nvPr/>
          </p:nvPicPr>
          <p:blipFill>
            <a:blip r:embed="rId12"/>
            <a:srcRect/>
            <a:stretch>
              <a:fillRect/>
            </a:stretch>
          </p:blipFill>
          <p:spPr bwMode="auto">
            <a:xfrm>
              <a:off x="295" y="3974"/>
              <a:ext cx="225" cy="346"/>
            </a:xfrm>
            <a:prstGeom prst="rect">
              <a:avLst/>
            </a:prstGeom>
            <a:noFill/>
            <a:ln w="9525">
              <a:noFill/>
              <a:miter lim="800000"/>
              <a:headEnd/>
              <a:tailEnd/>
            </a:ln>
          </p:spPr>
        </p:pic>
        <p:pic>
          <p:nvPicPr>
            <p:cNvPr id="13328" name="Picture 16" descr="Mirla Delfino Lima"/>
            <p:cNvPicPr>
              <a:picLocks noChangeAspect="1" noChangeArrowheads="1"/>
            </p:cNvPicPr>
            <p:nvPr/>
          </p:nvPicPr>
          <p:blipFill>
            <a:blip r:embed="rId13"/>
            <a:srcRect/>
            <a:stretch>
              <a:fillRect/>
            </a:stretch>
          </p:blipFill>
          <p:spPr bwMode="auto">
            <a:xfrm>
              <a:off x="567" y="3974"/>
              <a:ext cx="217" cy="346"/>
            </a:xfrm>
            <a:prstGeom prst="rect">
              <a:avLst/>
            </a:prstGeom>
            <a:noFill/>
            <a:ln w="9525">
              <a:noFill/>
              <a:miter lim="800000"/>
              <a:headEnd/>
              <a:tailEnd/>
            </a:ln>
          </p:spPr>
        </p:pic>
        <p:pic>
          <p:nvPicPr>
            <p:cNvPr id="13329" name="Picture 17" descr="Daniela Bruna Lopes dos Santos"/>
            <p:cNvPicPr>
              <a:picLocks noChangeAspect="1" noChangeArrowheads="1"/>
            </p:cNvPicPr>
            <p:nvPr/>
          </p:nvPicPr>
          <p:blipFill>
            <a:blip r:embed="rId14"/>
            <a:srcRect/>
            <a:stretch>
              <a:fillRect/>
            </a:stretch>
          </p:blipFill>
          <p:spPr bwMode="auto">
            <a:xfrm>
              <a:off x="0" y="572"/>
              <a:ext cx="223" cy="322"/>
            </a:xfrm>
            <a:prstGeom prst="rect">
              <a:avLst/>
            </a:prstGeom>
            <a:noFill/>
            <a:ln w="9525">
              <a:noFill/>
              <a:miter lim="800000"/>
              <a:headEnd/>
              <a:tailEnd/>
            </a:ln>
          </p:spPr>
        </p:pic>
        <p:pic>
          <p:nvPicPr>
            <p:cNvPr id="13330" name="Picture 18" descr="Monaliza Ferreira da Silva"/>
            <p:cNvPicPr>
              <a:picLocks noChangeAspect="1" noChangeArrowheads="1"/>
            </p:cNvPicPr>
            <p:nvPr/>
          </p:nvPicPr>
          <p:blipFill>
            <a:blip r:embed="rId15"/>
            <a:srcRect/>
            <a:stretch>
              <a:fillRect/>
            </a:stretch>
          </p:blipFill>
          <p:spPr bwMode="auto">
            <a:xfrm>
              <a:off x="839" y="3974"/>
              <a:ext cx="204" cy="346"/>
            </a:xfrm>
            <a:prstGeom prst="rect">
              <a:avLst/>
            </a:prstGeom>
            <a:noFill/>
            <a:ln w="9525">
              <a:noFill/>
              <a:miter lim="800000"/>
              <a:headEnd/>
              <a:tailEnd/>
            </a:ln>
          </p:spPr>
        </p:pic>
        <p:pic>
          <p:nvPicPr>
            <p:cNvPr id="13331" name="Picture 19" descr="Alexsandra Castro Monteiro"/>
            <p:cNvPicPr>
              <a:picLocks noChangeAspect="1" noChangeArrowheads="1"/>
            </p:cNvPicPr>
            <p:nvPr/>
          </p:nvPicPr>
          <p:blipFill>
            <a:blip r:embed="rId16"/>
            <a:srcRect/>
            <a:stretch>
              <a:fillRect/>
            </a:stretch>
          </p:blipFill>
          <p:spPr bwMode="auto">
            <a:xfrm>
              <a:off x="1111" y="3974"/>
              <a:ext cx="213" cy="346"/>
            </a:xfrm>
            <a:prstGeom prst="rect">
              <a:avLst/>
            </a:prstGeom>
            <a:noFill/>
            <a:ln w="9525">
              <a:noFill/>
              <a:miter lim="800000"/>
              <a:headEnd/>
              <a:tailEnd/>
            </a:ln>
          </p:spPr>
        </p:pic>
        <p:pic>
          <p:nvPicPr>
            <p:cNvPr id="13332" name="Picture 20" descr="Priscila Felix de Souza"/>
            <p:cNvPicPr>
              <a:picLocks noChangeAspect="1" noChangeArrowheads="1"/>
            </p:cNvPicPr>
            <p:nvPr/>
          </p:nvPicPr>
          <p:blipFill>
            <a:blip r:embed="rId17"/>
            <a:srcRect/>
            <a:stretch>
              <a:fillRect/>
            </a:stretch>
          </p:blipFill>
          <p:spPr bwMode="auto">
            <a:xfrm>
              <a:off x="1383" y="3974"/>
              <a:ext cx="228" cy="346"/>
            </a:xfrm>
            <a:prstGeom prst="rect">
              <a:avLst/>
            </a:prstGeom>
            <a:noFill/>
            <a:ln w="9525">
              <a:noFill/>
              <a:miter lim="800000"/>
              <a:headEnd/>
              <a:tailEnd/>
            </a:ln>
          </p:spPr>
        </p:pic>
        <p:pic>
          <p:nvPicPr>
            <p:cNvPr id="13333" name="Picture 21" descr="Naildo Ferreira de Sousa"/>
            <p:cNvPicPr>
              <a:picLocks noChangeAspect="1" noChangeArrowheads="1"/>
            </p:cNvPicPr>
            <p:nvPr/>
          </p:nvPicPr>
          <p:blipFill>
            <a:blip r:embed="rId18"/>
            <a:srcRect/>
            <a:stretch>
              <a:fillRect/>
            </a:stretch>
          </p:blipFill>
          <p:spPr bwMode="auto">
            <a:xfrm>
              <a:off x="1655" y="3974"/>
              <a:ext cx="210" cy="346"/>
            </a:xfrm>
            <a:prstGeom prst="rect">
              <a:avLst/>
            </a:prstGeom>
            <a:noFill/>
            <a:ln w="9525">
              <a:noFill/>
              <a:miter lim="800000"/>
              <a:headEnd/>
              <a:tailEnd/>
            </a:ln>
          </p:spPr>
        </p:pic>
        <p:pic>
          <p:nvPicPr>
            <p:cNvPr id="13334" name="Picture 22" descr="Hudson da Silva Ibiapina"/>
            <p:cNvPicPr>
              <a:picLocks noChangeAspect="1" noChangeArrowheads="1"/>
            </p:cNvPicPr>
            <p:nvPr/>
          </p:nvPicPr>
          <p:blipFill>
            <a:blip r:embed="rId19"/>
            <a:srcRect/>
            <a:stretch>
              <a:fillRect/>
            </a:stretch>
          </p:blipFill>
          <p:spPr bwMode="auto">
            <a:xfrm>
              <a:off x="1927" y="3974"/>
              <a:ext cx="228" cy="346"/>
            </a:xfrm>
            <a:prstGeom prst="rect">
              <a:avLst/>
            </a:prstGeom>
            <a:noFill/>
            <a:ln w="9525">
              <a:noFill/>
              <a:miter lim="800000"/>
              <a:headEnd/>
              <a:tailEnd/>
            </a:ln>
          </p:spPr>
        </p:pic>
        <p:pic>
          <p:nvPicPr>
            <p:cNvPr id="13335" name="Picture 23" descr="Bruno Soares de Lima"/>
            <p:cNvPicPr>
              <a:picLocks noChangeAspect="1" noChangeArrowheads="1"/>
            </p:cNvPicPr>
            <p:nvPr/>
          </p:nvPicPr>
          <p:blipFill>
            <a:blip r:embed="rId20"/>
            <a:srcRect/>
            <a:stretch>
              <a:fillRect/>
            </a:stretch>
          </p:blipFill>
          <p:spPr bwMode="auto">
            <a:xfrm>
              <a:off x="2200" y="3974"/>
              <a:ext cx="209" cy="346"/>
            </a:xfrm>
            <a:prstGeom prst="rect">
              <a:avLst/>
            </a:prstGeom>
            <a:noFill/>
            <a:ln w="9525">
              <a:noFill/>
              <a:miter lim="800000"/>
              <a:headEnd/>
              <a:tailEnd/>
            </a:ln>
          </p:spPr>
        </p:pic>
        <p:pic>
          <p:nvPicPr>
            <p:cNvPr id="13336" name="Picture 24" descr="Vanessa da Silva Martins"/>
            <p:cNvPicPr>
              <a:picLocks noChangeAspect="1" noChangeArrowheads="1"/>
            </p:cNvPicPr>
            <p:nvPr/>
          </p:nvPicPr>
          <p:blipFill>
            <a:blip r:embed="rId21"/>
            <a:srcRect/>
            <a:stretch>
              <a:fillRect/>
            </a:stretch>
          </p:blipFill>
          <p:spPr bwMode="auto">
            <a:xfrm>
              <a:off x="2472" y="3974"/>
              <a:ext cx="224" cy="346"/>
            </a:xfrm>
            <a:prstGeom prst="rect">
              <a:avLst/>
            </a:prstGeom>
            <a:noFill/>
            <a:ln w="9525">
              <a:noFill/>
              <a:miter lim="800000"/>
              <a:headEnd/>
              <a:tailEnd/>
            </a:ln>
          </p:spPr>
        </p:pic>
        <p:pic>
          <p:nvPicPr>
            <p:cNvPr id="13337" name="Picture 25" descr="Bruna Kervia da Silva Cunha"/>
            <p:cNvPicPr>
              <a:picLocks noChangeAspect="1" noChangeArrowheads="1"/>
            </p:cNvPicPr>
            <p:nvPr/>
          </p:nvPicPr>
          <p:blipFill>
            <a:blip r:embed="rId22"/>
            <a:srcRect/>
            <a:stretch>
              <a:fillRect/>
            </a:stretch>
          </p:blipFill>
          <p:spPr bwMode="auto">
            <a:xfrm>
              <a:off x="2744" y="3971"/>
              <a:ext cx="227" cy="349"/>
            </a:xfrm>
            <a:prstGeom prst="rect">
              <a:avLst/>
            </a:prstGeom>
            <a:noFill/>
            <a:ln w="9525">
              <a:noFill/>
              <a:miter lim="800000"/>
              <a:headEnd/>
              <a:tailEnd/>
            </a:ln>
          </p:spPr>
        </p:pic>
        <p:pic>
          <p:nvPicPr>
            <p:cNvPr id="13338" name="Picture 26" descr="Brenda Kercia Alves da Silva"/>
            <p:cNvPicPr>
              <a:picLocks noChangeAspect="1" noChangeArrowheads="1"/>
            </p:cNvPicPr>
            <p:nvPr/>
          </p:nvPicPr>
          <p:blipFill>
            <a:blip r:embed="rId23"/>
            <a:srcRect/>
            <a:stretch>
              <a:fillRect/>
            </a:stretch>
          </p:blipFill>
          <p:spPr bwMode="auto">
            <a:xfrm>
              <a:off x="3016" y="3974"/>
              <a:ext cx="207" cy="346"/>
            </a:xfrm>
            <a:prstGeom prst="rect">
              <a:avLst/>
            </a:prstGeom>
            <a:noFill/>
            <a:ln w="9525">
              <a:noFill/>
              <a:miter lim="800000"/>
              <a:headEnd/>
              <a:tailEnd/>
            </a:ln>
          </p:spPr>
        </p:pic>
        <p:pic>
          <p:nvPicPr>
            <p:cNvPr id="13339" name="Picture 27" descr="Ana Clara Barbosa de Sousa"/>
            <p:cNvPicPr>
              <a:picLocks noChangeAspect="1" noChangeArrowheads="1"/>
            </p:cNvPicPr>
            <p:nvPr/>
          </p:nvPicPr>
          <p:blipFill>
            <a:blip r:embed="rId24"/>
            <a:srcRect/>
            <a:stretch>
              <a:fillRect/>
            </a:stretch>
          </p:blipFill>
          <p:spPr bwMode="auto">
            <a:xfrm>
              <a:off x="3288" y="3974"/>
              <a:ext cx="220" cy="346"/>
            </a:xfrm>
            <a:prstGeom prst="rect">
              <a:avLst/>
            </a:prstGeom>
            <a:noFill/>
            <a:ln w="9525">
              <a:noFill/>
              <a:miter lim="800000"/>
              <a:headEnd/>
              <a:tailEnd/>
            </a:ln>
          </p:spPr>
        </p:pic>
        <p:pic>
          <p:nvPicPr>
            <p:cNvPr id="13340" name="Picture 28" descr="Regiane dos Santos Lima"/>
            <p:cNvPicPr>
              <a:picLocks noChangeAspect="1" noChangeArrowheads="1"/>
            </p:cNvPicPr>
            <p:nvPr/>
          </p:nvPicPr>
          <p:blipFill>
            <a:blip r:embed="rId25"/>
            <a:srcRect/>
            <a:stretch>
              <a:fillRect/>
            </a:stretch>
          </p:blipFill>
          <p:spPr bwMode="auto">
            <a:xfrm>
              <a:off x="3560" y="3990"/>
              <a:ext cx="219" cy="330"/>
            </a:xfrm>
            <a:prstGeom prst="rect">
              <a:avLst/>
            </a:prstGeom>
            <a:noFill/>
            <a:ln w="9525">
              <a:noFill/>
              <a:miter lim="800000"/>
              <a:headEnd/>
              <a:tailEnd/>
            </a:ln>
          </p:spPr>
        </p:pic>
        <p:pic>
          <p:nvPicPr>
            <p:cNvPr id="13341" name="Picture 29" descr="Antonia Andreza de Lima"/>
            <p:cNvPicPr>
              <a:picLocks noChangeAspect="1" noChangeArrowheads="1"/>
            </p:cNvPicPr>
            <p:nvPr/>
          </p:nvPicPr>
          <p:blipFill>
            <a:blip r:embed="rId26"/>
            <a:srcRect/>
            <a:stretch>
              <a:fillRect/>
            </a:stretch>
          </p:blipFill>
          <p:spPr bwMode="auto">
            <a:xfrm>
              <a:off x="3833" y="3974"/>
              <a:ext cx="211" cy="346"/>
            </a:xfrm>
            <a:prstGeom prst="rect">
              <a:avLst/>
            </a:prstGeom>
            <a:noFill/>
            <a:ln w="9525">
              <a:noFill/>
              <a:miter lim="800000"/>
              <a:headEnd/>
              <a:tailEnd/>
            </a:ln>
          </p:spPr>
        </p:pic>
        <p:pic>
          <p:nvPicPr>
            <p:cNvPr id="13342" name="Picture 30" descr="Priscila Barbosa"/>
            <p:cNvPicPr>
              <a:picLocks noChangeAspect="1" noChangeArrowheads="1"/>
            </p:cNvPicPr>
            <p:nvPr/>
          </p:nvPicPr>
          <p:blipFill>
            <a:blip r:embed="rId27"/>
            <a:srcRect/>
            <a:stretch>
              <a:fillRect/>
            </a:stretch>
          </p:blipFill>
          <p:spPr bwMode="auto">
            <a:xfrm>
              <a:off x="4105" y="3974"/>
              <a:ext cx="211" cy="346"/>
            </a:xfrm>
            <a:prstGeom prst="rect">
              <a:avLst/>
            </a:prstGeom>
            <a:noFill/>
            <a:ln w="9525">
              <a:noFill/>
              <a:miter lim="800000"/>
              <a:headEnd/>
              <a:tailEnd/>
            </a:ln>
          </p:spPr>
        </p:pic>
        <p:pic>
          <p:nvPicPr>
            <p:cNvPr id="13343" name="Picture 31" descr="Erica de Sousa"/>
            <p:cNvPicPr>
              <a:picLocks noChangeAspect="1" noChangeArrowheads="1"/>
            </p:cNvPicPr>
            <p:nvPr/>
          </p:nvPicPr>
          <p:blipFill>
            <a:blip r:embed="rId28"/>
            <a:srcRect/>
            <a:stretch>
              <a:fillRect/>
            </a:stretch>
          </p:blipFill>
          <p:spPr bwMode="auto">
            <a:xfrm>
              <a:off x="4377" y="3974"/>
              <a:ext cx="245" cy="346"/>
            </a:xfrm>
            <a:prstGeom prst="rect">
              <a:avLst/>
            </a:prstGeom>
            <a:noFill/>
            <a:ln w="9525">
              <a:noFill/>
              <a:miter lim="800000"/>
              <a:headEnd/>
              <a:tailEnd/>
            </a:ln>
          </p:spPr>
        </p:pic>
        <p:pic>
          <p:nvPicPr>
            <p:cNvPr id="13344" name="Picture 32" descr="Jéssica Pereira da Silva"/>
            <p:cNvPicPr>
              <a:picLocks noChangeAspect="1" noChangeArrowheads="1"/>
            </p:cNvPicPr>
            <p:nvPr/>
          </p:nvPicPr>
          <p:blipFill>
            <a:blip r:embed="rId29"/>
            <a:srcRect/>
            <a:stretch>
              <a:fillRect/>
            </a:stretch>
          </p:blipFill>
          <p:spPr bwMode="auto">
            <a:xfrm>
              <a:off x="4694" y="3974"/>
              <a:ext cx="217" cy="346"/>
            </a:xfrm>
            <a:prstGeom prst="rect">
              <a:avLst/>
            </a:prstGeom>
            <a:noFill/>
            <a:ln w="9525">
              <a:noFill/>
              <a:miter lim="800000"/>
              <a:headEnd/>
              <a:tailEnd/>
            </a:ln>
          </p:spPr>
        </p:pic>
        <p:pic>
          <p:nvPicPr>
            <p:cNvPr id="13345" name="Picture 33" descr="Saghida Silvério da Silva"/>
            <p:cNvPicPr>
              <a:picLocks noChangeAspect="1" noChangeArrowheads="1"/>
            </p:cNvPicPr>
            <p:nvPr/>
          </p:nvPicPr>
          <p:blipFill>
            <a:blip r:embed="rId30"/>
            <a:srcRect/>
            <a:stretch>
              <a:fillRect/>
            </a:stretch>
          </p:blipFill>
          <p:spPr bwMode="auto">
            <a:xfrm>
              <a:off x="4967" y="3974"/>
              <a:ext cx="225" cy="346"/>
            </a:xfrm>
            <a:prstGeom prst="rect">
              <a:avLst/>
            </a:prstGeom>
            <a:noFill/>
            <a:ln w="9525">
              <a:noFill/>
              <a:miter lim="800000"/>
              <a:headEnd/>
              <a:tailEnd/>
            </a:ln>
          </p:spPr>
        </p:pic>
        <p:pic>
          <p:nvPicPr>
            <p:cNvPr id="13346" name="Picture 34" descr="Amanda de Abreu Soares"/>
            <p:cNvPicPr>
              <a:picLocks noChangeAspect="1" noChangeArrowheads="1"/>
            </p:cNvPicPr>
            <p:nvPr/>
          </p:nvPicPr>
          <p:blipFill>
            <a:blip r:embed="rId31"/>
            <a:srcRect/>
            <a:stretch>
              <a:fillRect/>
            </a:stretch>
          </p:blipFill>
          <p:spPr bwMode="auto">
            <a:xfrm>
              <a:off x="5239" y="3974"/>
              <a:ext cx="226" cy="346"/>
            </a:xfrm>
            <a:prstGeom prst="rect">
              <a:avLst/>
            </a:prstGeom>
            <a:noFill/>
            <a:ln w="9525">
              <a:noFill/>
              <a:miter lim="800000"/>
              <a:headEnd/>
              <a:tailEnd/>
            </a:ln>
          </p:spPr>
        </p:pic>
        <p:pic>
          <p:nvPicPr>
            <p:cNvPr id="13347" name="Picture 35" descr="Pamela Mayra Abreu Silva"/>
            <p:cNvPicPr>
              <a:picLocks noChangeAspect="1" noChangeArrowheads="1"/>
            </p:cNvPicPr>
            <p:nvPr/>
          </p:nvPicPr>
          <p:blipFill>
            <a:blip r:embed="rId32"/>
            <a:srcRect/>
            <a:stretch>
              <a:fillRect/>
            </a:stretch>
          </p:blipFill>
          <p:spPr bwMode="auto">
            <a:xfrm>
              <a:off x="5465" y="3953"/>
              <a:ext cx="295" cy="367"/>
            </a:xfrm>
            <a:prstGeom prst="rect">
              <a:avLst/>
            </a:prstGeom>
            <a:noFill/>
            <a:ln w="9525">
              <a:noFill/>
              <a:miter lim="800000"/>
              <a:headEnd/>
              <a:tailEnd/>
            </a:ln>
          </p:spPr>
        </p:pic>
        <p:pic>
          <p:nvPicPr>
            <p:cNvPr id="13348" name="Picture 36" descr="Roberta Kayla Barbosa"/>
            <p:cNvPicPr>
              <a:picLocks noChangeAspect="1" noChangeArrowheads="1"/>
            </p:cNvPicPr>
            <p:nvPr/>
          </p:nvPicPr>
          <p:blipFill>
            <a:blip r:embed="rId33"/>
            <a:srcRect/>
            <a:stretch>
              <a:fillRect/>
            </a:stretch>
          </p:blipFill>
          <p:spPr bwMode="auto">
            <a:xfrm>
              <a:off x="5537" y="3612"/>
              <a:ext cx="223" cy="385"/>
            </a:xfrm>
            <a:prstGeom prst="rect">
              <a:avLst/>
            </a:prstGeom>
            <a:noFill/>
            <a:ln w="9525">
              <a:noFill/>
              <a:miter lim="800000"/>
              <a:headEnd/>
              <a:tailEnd/>
            </a:ln>
          </p:spPr>
        </p:pic>
        <p:pic>
          <p:nvPicPr>
            <p:cNvPr id="13349" name="Picture 37" descr="Francisco Narzirlan Barbosa da Silva"/>
            <p:cNvPicPr>
              <a:picLocks noChangeAspect="1" noChangeArrowheads="1"/>
            </p:cNvPicPr>
            <p:nvPr/>
          </p:nvPicPr>
          <p:blipFill>
            <a:blip r:embed="rId34"/>
            <a:srcRect/>
            <a:stretch>
              <a:fillRect/>
            </a:stretch>
          </p:blipFill>
          <p:spPr bwMode="auto">
            <a:xfrm>
              <a:off x="5519" y="3294"/>
              <a:ext cx="241" cy="352"/>
            </a:xfrm>
            <a:prstGeom prst="rect">
              <a:avLst/>
            </a:prstGeom>
            <a:noFill/>
            <a:ln w="9525">
              <a:noFill/>
              <a:miter lim="800000"/>
              <a:headEnd/>
              <a:tailEnd/>
            </a:ln>
          </p:spPr>
        </p:pic>
        <p:pic>
          <p:nvPicPr>
            <p:cNvPr id="13350" name="Picture 38" descr="Liza Minelly de Sousa"/>
            <p:cNvPicPr>
              <a:picLocks noChangeAspect="1" noChangeArrowheads="1"/>
            </p:cNvPicPr>
            <p:nvPr/>
          </p:nvPicPr>
          <p:blipFill>
            <a:blip r:embed="rId35"/>
            <a:srcRect/>
            <a:stretch>
              <a:fillRect/>
            </a:stretch>
          </p:blipFill>
          <p:spPr bwMode="auto">
            <a:xfrm>
              <a:off x="5509" y="2931"/>
              <a:ext cx="251" cy="394"/>
            </a:xfrm>
            <a:prstGeom prst="rect">
              <a:avLst/>
            </a:prstGeom>
            <a:noFill/>
            <a:ln w="9525">
              <a:noFill/>
              <a:miter lim="800000"/>
              <a:headEnd/>
              <a:tailEnd/>
            </a:ln>
          </p:spPr>
        </p:pic>
        <p:pic>
          <p:nvPicPr>
            <p:cNvPr id="13351" name="Picture 39" descr="Gabrielly Sousa de Abreu"/>
            <p:cNvPicPr>
              <a:picLocks noChangeAspect="1" noChangeArrowheads="1"/>
            </p:cNvPicPr>
            <p:nvPr/>
          </p:nvPicPr>
          <p:blipFill>
            <a:blip r:embed="rId36"/>
            <a:srcRect/>
            <a:stretch>
              <a:fillRect/>
            </a:stretch>
          </p:blipFill>
          <p:spPr bwMode="auto">
            <a:xfrm>
              <a:off x="5502" y="2523"/>
              <a:ext cx="258" cy="425"/>
            </a:xfrm>
            <a:prstGeom prst="rect">
              <a:avLst/>
            </a:prstGeom>
            <a:noFill/>
            <a:ln w="9525">
              <a:noFill/>
              <a:miter lim="800000"/>
              <a:headEnd/>
              <a:tailEnd/>
            </a:ln>
          </p:spPr>
        </p:pic>
        <p:pic>
          <p:nvPicPr>
            <p:cNvPr id="13352" name="Picture 40" descr="Bruna Felix da Silva"/>
            <p:cNvPicPr>
              <a:picLocks noChangeAspect="1" noChangeArrowheads="1"/>
            </p:cNvPicPr>
            <p:nvPr/>
          </p:nvPicPr>
          <p:blipFill>
            <a:blip r:embed="rId37"/>
            <a:srcRect/>
            <a:stretch>
              <a:fillRect/>
            </a:stretch>
          </p:blipFill>
          <p:spPr bwMode="auto">
            <a:xfrm>
              <a:off x="5502" y="2115"/>
              <a:ext cx="258" cy="407"/>
            </a:xfrm>
            <a:prstGeom prst="rect">
              <a:avLst/>
            </a:prstGeom>
            <a:noFill/>
            <a:ln w="9525">
              <a:noFill/>
              <a:miter lim="800000"/>
              <a:headEnd/>
              <a:tailEnd/>
            </a:ln>
          </p:spPr>
        </p:pic>
        <p:pic>
          <p:nvPicPr>
            <p:cNvPr id="13353" name="Picture 41" descr="Driele dos Santos Pinheiro"/>
            <p:cNvPicPr>
              <a:picLocks noChangeAspect="1" noChangeArrowheads="1"/>
            </p:cNvPicPr>
            <p:nvPr/>
          </p:nvPicPr>
          <p:blipFill>
            <a:blip r:embed="rId38"/>
            <a:srcRect/>
            <a:stretch>
              <a:fillRect/>
            </a:stretch>
          </p:blipFill>
          <p:spPr bwMode="auto">
            <a:xfrm>
              <a:off x="5465" y="1661"/>
              <a:ext cx="295" cy="454"/>
            </a:xfrm>
            <a:prstGeom prst="rect">
              <a:avLst/>
            </a:prstGeom>
            <a:noFill/>
            <a:ln w="9525">
              <a:noFill/>
              <a:miter lim="800000"/>
              <a:headEnd/>
              <a:tailEnd/>
            </a:ln>
          </p:spPr>
        </p:pic>
        <p:pic>
          <p:nvPicPr>
            <p:cNvPr id="13354" name="Picture 42" descr="Líllian França de Sousa"/>
            <p:cNvPicPr>
              <a:picLocks noChangeAspect="1" noChangeArrowheads="1"/>
            </p:cNvPicPr>
            <p:nvPr/>
          </p:nvPicPr>
          <p:blipFill>
            <a:blip r:embed="rId39"/>
            <a:srcRect/>
            <a:stretch>
              <a:fillRect/>
            </a:stretch>
          </p:blipFill>
          <p:spPr bwMode="auto">
            <a:xfrm>
              <a:off x="5504" y="1298"/>
              <a:ext cx="256" cy="386"/>
            </a:xfrm>
            <a:prstGeom prst="rect">
              <a:avLst/>
            </a:prstGeom>
            <a:noFill/>
            <a:ln w="9525">
              <a:noFill/>
              <a:miter lim="800000"/>
              <a:headEnd/>
              <a:tailEnd/>
            </a:ln>
          </p:spPr>
        </p:pic>
        <p:pic>
          <p:nvPicPr>
            <p:cNvPr id="13355" name="Picture 43" descr="Caroline Gama Barros"/>
            <p:cNvPicPr>
              <a:picLocks noChangeAspect="1" noChangeArrowheads="1"/>
            </p:cNvPicPr>
            <p:nvPr/>
          </p:nvPicPr>
          <p:blipFill>
            <a:blip r:embed="rId40"/>
            <a:srcRect/>
            <a:stretch>
              <a:fillRect/>
            </a:stretch>
          </p:blipFill>
          <p:spPr bwMode="auto">
            <a:xfrm>
              <a:off x="5514" y="935"/>
              <a:ext cx="246" cy="366"/>
            </a:xfrm>
            <a:prstGeom prst="rect">
              <a:avLst/>
            </a:prstGeom>
            <a:noFill/>
            <a:ln w="9525">
              <a:noFill/>
              <a:miter lim="800000"/>
              <a:headEnd/>
              <a:tailEnd/>
            </a:ln>
          </p:spPr>
        </p:pic>
        <p:pic>
          <p:nvPicPr>
            <p:cNvPr id="13356" name="Picture 44" descr="Luana Jamilly dos Santos Bernardo"/>
            <p:cNvPicPr>
              <a:picLocks noChangeAspect="1" noChangeArrowheads="1"/>
            </p:cNvPicPr>
            <p:nvPr/>
          </p:nvPicPr>
          <p:blipFill>
            <a:blip r:embed="rId41"/>
            <a:srcRect/>
            <a:stretch>
              <a:fillRect/>
            </a:stretch>
          </p:blipFill>
          <p:spPr bwMode="auto">
            <a:xfrm>
              <a:off x="5516" y="572"/>
              <a:ext cx="244" cy="37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pt-BR" smtClean="0"/>
          </a:p>
        </p:txBody>
      </p:sp>
      <p:sp>
        <p:nvSpPr>
          <p:cNvPr id="14339" name="Rectangle 3"/>
          <p:cNvSpPr>
            <a:spLocks noGrp="1" noChangeArrowheads="1"/>
          </p:cNvSpPr>
          <p:nvPr>
            <p:ph type="body" idx="1"/>
          </p:nvPr>
        </p:nvSpPr>
        <p:spPr>
          <a:xfrm>
            <a:off x="457200" y="260350"/>
            <a:ext cx="8229600" cy="5865813"/>
          </a:xfrm>
        </p:spPr>
        <p:txBody>
          <a:bodyPr/>
          <a:lstStyle/>
          <a:p>
            <a:pPr eaLnBrk="1" hangingPunct="1"/>
            <a:endParaRPr lang="pt-BR" smtClean="0"/>
          </a:p>
        </p:txBody>
      </p:sp>
      <p:pic>
        <p:nvPicPr>
          <p:cNvPr id="34820" name="Picture 4" descr="Culinária 3"/>
          <p:cNvPicPr>
            <a:picLocks noChangeAspect="1" noChangeArrowheads="1"/>
          </p:cNvPicPr>
          <p:nvPr/>
        </p:nvPicPr>
        <p:blipFill>
          <a:blip r:embed="rId2"/>
          <a:srcRect/>
          <a:stretch>
            <a:fillRect/>
          </a:stretch>
        </p:blipFill>
        <p:spPr bwMode="auto">
          <a:xfrm>
            <a:off x="395288" y="404813"/>
            <a:ext cx="8280400" cy="5688012"/>
          </a:xfrm>
          <a:prstGeom prst="rect">
            <a:avLst/>
          </a:prstGeom>
          <a:noFill/>
          <a:ln w="9525">
            <a:noFill/>
            <a:miter lim="800000"/>
            <a:headEnd/>
            <a:tailEnd/>
          </a:ln>
        </p:spPr>
      </p:pic>
      <p:sp>
        <p:nvSpPr>
          <p:cNvPr id="14341" name="Text Box 5"/>
          <p:cNvSpPr txBox="1">
            <a:spLocks noChangeArrowheads="1"/>
          </p:cNvSpPr>
          <p:nvPr/>
        </p:nvSpPr>
        <p:spPr bwMode="auto">
          <a:xfrm>
            <a:off x="808038" y="357188"/>
            <a:ext cx="7724775" cy="5908675"/>
          </a:xfrm>
          <a:prstGeom prst="rect">
            <a:avLst/>
          </a:prstGeom>
          <a:noFill/>
          <a:ln w="9525">
            <a:noFill/>
            <a:miter lim="800000"/>
            <a:headEnd/>
            <a:tailEnd/>
          </a:ln>
        </p:spPr>
        <p:txBody>
          <a:bodyPr>
            <a:spAutoFit/>
          </a:bodyPr>
          <a:lstStyle/>
          <a:p>
            <a:pPr algn="ctr"/>
            <a:r>
              <a:rPr lang="pt-BR" b="1"/>
              <a:t>EIXOS, COMPETÊNCIAS A SEREM DESENVOLVIDAS E CONTEÚDOS:</a:t>
            </a:r>
          </a:p>
          <a:p>
            <a:r>
              <a:rPr lang="pt-BR" b="1" u="sng"/>
              <a:t>SAÚDE</a:t>
            </a:r>
          </a:p>
          <a:p>
            <a:r>
              <a:rPr lang="pt-BR" b="1"/>
              <a:t>ATIVIDADES: ATENDIMENTO MÉDICO E OFICINAS</a:t>
            </a:r>
          </a:p>
          <a:p>
            <a:r>
              <a:rPr lang="pt-BR" b="1"/>
              <a:t>CONTEÚDOS: SAÚDE GERAL E REPRODUTIVA</a:t>
            </a:r>
          </a:p>
          <a:p>
            <a:endParaRPr lang="pt-BR" b="1" u="sng"/>
          </a:p>
          <a:p>
            <a:r>
              <a:rPr lang="pt-BR" b="1" u="sng"/>
              <a:t>DESENVOLVIMENTO PESSOAL E RELACIONAL</a:t>
            </a:r>
          </a:p>
          <a:p>
            <a:r>
              <a:rPr lang="pt-BR" b="1"/>
              <a:t>ATIVIDADES: GRUPOS DE CONVIVÊNCIA E OFICINAS</a:t>
            </a:r>
          </a:p>
          <a:p>
            <a:r>
              <a:rPr lang="pt-BR" b="1"/>
              <a:t>AUTO ESTIMA; AUTOCONHECIMENTO; AUTOCONFIANÇA; VALORES;CIDADANIA;CONTEÚ-</a:t>
            </a:r>
          </a:p>
          <a:p>
            <a:r>
              <a:rPr lang="pt-BR" b="1"/>
              <a:t>DOS ESPECÍFICOS.</a:t>
            </a:r>
          </a:p>
          <a:p>
            <a:endParaRPr lang="pt-BR" b="1"/>
          </a:p>
          <a:p>
            <a:r>
              <a:rPr lang="pt-BR" b="1" u="sng"/>
              <a:t>EDUCAÇÃO</a:t>
            </a:r>
          </a:p>
          <a:p>
            <a:r>
              <a:rPr lang="pt-BR" b="1"/>
              <a:t>ATIVIDADES: AULAS ALFABETIZAÇÃO DE ADULTOS E INFORMÁTICA EDUCATIVA</a:t>
            </a:r>
          </a:p>
          <a:p>
            <a:r>
              <a:rPr lang="pt-BR" b="1"/>
              <a:t>CONTEÚDOS: CONTEÚDOS DA EDUCAÇÃO FORMAL</a:t>
            </a:r>
          </a:p>
          <a:p>
            <a:endParaRPr lang="pt-BR"/>
          </a:p>
          <a:p>
            <a:r>
              <a:rPr lang="pt-BR" b="1"/>
              <a:t>TRABALHO E RENDA</a:t>
            </a:r>
          </a:p>
          <a:p>
            <a:r>
              <a:rPr lang="pt-BR" b="1"/>
              <a:t>ATIVIDADES: OFICINAS DE PROFISSIONALIZANTES</a:t>
            </a:r>
          </a:p>
          <a:p>
            <a:r>
              <a:rPr lang="pt-BR" b="1"/>
              <a:t>CONTEÚDOS: ESPECÍFICOS PARA A APRENDIZAGEM PROFISSIONAL; COMPETÊNCIAS PRODUTIVAS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4820"/>
                                        </p:tgtEl>
                                        <p:attrNameLst>
                                          <p:attrName>style.opacity</p:attrName>
                                        </p:attrNameLst>
                                      </p:cBhvr>
                                      <p:to>
                                        <p:strVal val="0.5"/>
                                      </p:to>
                                    </p:set>
                                    <p:animEffect filter="image" prLst="opacity: 0.5">
                                      <p:cBhvr rctx="IE">
                                        <p:cTn id="7" dur="indefinite"/>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pt-BR" smtClean="0"/>
          </a:p>
        </p:txBody>
      </p:sp>
      <p:sp>
        <p:nvSpPr>
          <p:cNvPr id="15363" name="Rectangle 3"/>
          <p:cNvSpPr>
            <a:spLocks noGrp="1" noChangeArrowheads="1"/>
          </p:cNvSpPr>
          <p:nvPr>
            <p:ph type="body" idx="1"/>
          </p:nvPr>
        </p:nvSpPr>
        <p:spPr>
          <a:xfrm>
            <a:off x="457200" y="260350"/>
            <a:ext cx="8229600" cy="5865813"/>
          </a:xfrm>
        </p:spPr>
        <p:txBody>
          <a:bodyPr/>
          <a:lstStyle/>
          <a:p>
            <a:pPr eaLnBrk="1" hangingPunct="1"/>
            <a:endParaRPr lang="pt-BR" smtClean="0"/>
          </a:p>
        </p:txBody>
      </p:sp>
      <p:pic>
        <p:nvPicPr>
          <p:cNvPr id="34820" name="Picture 4" descr="Culinária 3"/>
          <p:cNvPicPr>
            <a:picLocks noChangeAspect="1" noChangeArrowheads="1"/>
          </p:cNvPicPr>
          <p:nvPr/>
        </p:nvPicPr>
        <p:blipFill>
          <a:blip r:embed="rId2"/>
          <a:srcRect/>
          <a:stretch>
            <a:fillRect/>
          </a:stretch>
        </p:blipFill>
        <p:spPr bwMode="auto">
          <a:xfrm>
            <a:off x="395288" y="404813"/>
            <a:ext cx="8280400" cy="5688012"/>
          </a:xfrm>
          <a:prstGeom prst="rect">
            <a:avLst/>
          </a:prstGeom>
          <a:noFill/>
          <a:ln w="9525">
            <a:noFill/>
            <a:miter lim="800000"/>
            <a:headEnd/>
            <a:tailEnd/>
          </a:ln>
        </p:spPr>
      </p:pic>
      <p:graphicFrame>
        <p:nvGraphicFramePr>
          <p:cNvPr id="12" name="Diagrama 11"/>
          <p:cNvGraphicFramePr/>
          <p:nvPr/>
        </p:nvGraphicFramePr>
        <p:xfrm>
          <a:off x="1524000" y="857232"/>
          <a:ext cx="6405586" cy="4603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4820"/>
                                        </p:tgtEl>
                                        <p:attrNameLst>
                                          <p:attrName>style.opacity</p:attrName>
                                        </p:attrNameLst>
                                      </p:cBhvr>
                                      <p:to>
                                        <p:strVal val="0.5"/>
                                      </p:to>
                                    </p:set>
                                    <p:animEffect filter="image" prLst="opacity: 0.5">
                                      <p:cBhvr rctx="IE">
                                        <p:cTn id="7" dur="indefinite"/>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pt-BR" smtClean="0"/>
          </a:p>
        </p:txBody>
      </p:sp>
      <p:sp>
        <p:nvSpPr>
          <p:cNvPr id="16387" name="Rectangle 3"/>
          <p:cNvSpPr>
            <a:spLocks noGrp="1" noChangeArrowheads="1"/>
          </p:cNvSpPr>
          <p:nvPr>
            <p:ph type="body" idx="1"/>
          </p:nvPr>
        </p:nvSpPr>
        <p:spPr>
          <a:xfrm>
            <a:off x="457200" y="333375"/>
            <a:ext cx="8229600" cy="5792788"/>
          </a:xfrm>
        </p:spPr>
        <p:txBody>
          <a:bodyPr/>
          <a:lstStyle/>
          <a:p>
            <a:pPr eaLnBrk="1" hangingPunct="1"/>
            <a:endParaRPr lang="pt-BR" smtClean="0"/>
          </a:p>
        </p:txBody>
      </p:sp>
      <p:pic>
        <p:nvPicPr>
          <p:cNvPr id="14340" name="Picture 4" descr="A Vida é Feminina 2"/>
          <p:cNvPicPr>
            <a:picLocks noChangeAspect="1" noChangeArrowheads="1"/>
          </p:cNvPicPr>
          <p:nvPr/>
        </p:nvPicPr>
        <p:blipFill>
          <a:blip r:embed="rId2"/>
          <a:srcRect/>
          <a:stretch>
            <a:fillRect/>
          </a:stretch>
        </p:blipFill>
        <p:spPr bwMode="auto">
          <a:xfrm>
            <a:off x="468313" y="476250"/>
            <a:ext cx="8280400" cy="5832475"/>
          </a:xfrm>
          <a:prstGeom prst="rect">
            <a:avLst/>
          </a:prstGeom>
          <a:noFill/>
          <a:ln w="9525">
            <a:noFill/>
            <a:miter lim="800000"/>
            <a:headEnd/>
            <a:tailEnd/>
          </a:ln>
        </p:spPr>
      </p:pic>
      <p:sp>
        <p:nvSpPr>
          <p:cNvPr id="14341" name="Rectangle 5"/>
          <p:cNvSpPr>
            <a:spLocks noChangeArrowheads="1"/>
          </p:cNvSpPr>
          <p:nvPr/>
        </p:nvSpPr>
        <p:spPr bwMode="auto">
          <a:xfrm>
            <a:off x="1835150" y="765175"/>
            <a:ext cx="5400675" cy="519113"/>
          </a:xfrm>
          <a:prstGeom prst="rect">
            <a:avLst/>
          </a:prstGeom>
          <a:noFill/>
          <a:ln w="9525">
            <a:noFill/>
            <a:miter lim="800000"/>
            <a:headEnd/>
            <a:tailEnd/>
          </a:ln>
        </p:spPr>
        <p:txBody>
          <a:bodyPr>
            <a:spAutoFit/>
          </a:bodyPr>
          <a:lstStyle/>
          <a:p>
            <a:r>
              <a:rPr lang="pt-BR" sz="2800" b="1"/>
              <a:t>Atividades desenvolvidas</a:t>
            </a:r>
          </a:p>
        </p:txBody>
      </p:sp>
      <p:sp>
        <p:nvSpPr>
          <p:cNvPr id="16390" name="Rectangle 6"/>
          <p:cNvSpPr>
            <a:spLocks noChangeArrowheads="1"/>
          </p:cNvSpPr>
          <p:nvPr/>
        </p:nvSpPr>
        <p:spPr bwMode="auto">
          <a:xfrm>
            <a:off x="611188" y="1484313"/>
            <a:ext cx="7345362" cy="4524375"/>
          </a:xfrm>
          <a:prstGeom prst="rect">
            <a:avLst/>
          </a:prstGeom>
          <a:noFill/>
          <a:ln w="9525">
            <a:noFill/>
            <a:miter lim="800000"/>
            <a:headEnd/>
            <a:tailEnd/>
          </a:ln>
        </p:spPr>
        <p:txBody>
          <a:bodyPr>
            <a:spAutoFit/>
          </a:bodyPr>
          <a:lstStyle/>
          <a:p>
            <a:pPr lvl="1">
              <a:buFont typeface="Wingdings" pitchFamily="2" charset="2"/>
              <a:buChar char="ü"/>
            </a:pPr>
            <a:r>
              <a:rPr lang="pt-BR" sz="2400" b="1"/>
              <a:t>Alfabetização de adultos, fortalecimento do ensino formal e informática educativa;</a:t>
            </a:r>
          </a:p>
          <a:p>
            <a:pPr lvl="1">
              <a:buFont typeface="Wingdings" pitchFamily="2" charset="2"/>
              <a:buChar char="ü"/>
            </a:pPr>
            <a:r>
              <a:rPr lang="pt-BR" sz="2400" b="1"/>
              <a:t>Grupos de convivência e encontros temáticos;</a:t>
            </a:r>
          </a:p>
          <a:p>
            <a:pPr lvl="1">
              <a:buFont typeface="Wingdings" pitchFamily="2" charset="2"/>
              <a:buChar char="ü"/>
            </a:pPr>
            <a:r>
              <a:rPr lang="pt-BR" sz="2400" b="1"/>
              <a:t>Atendimento médico-ambulatorial, educação para a saúde e orientação em saúde reprodutiva;</a:t>
            </a:r>
          </a:p>
          <a:p>
            <a:pPr lvl="1">
              <a:buFont typeface="Wingdings" pitchFamily="2" charset="2"/>
              <a:buChar char="ü"/>
            </a:pPr>
            <a:r>
              <a:rPr lang="pt-BR" sz="2400" b="1"/>
              <a:t>Oficinas profissionalizantes </a:t>
            </a:r>
          </a:p>
          <a:p>
            <a:pPr lvl="1">
              <a:buFont typeface="Wingdings" pitchFamily="2" charset="2"/>
              <a:buChar char="ü"/>
            </a:pPr>
            <a:r>
              <a:rPr lang="pt-BR" sz="2400" b="1"/>
              <a:t>Oficinas de empreendedorismo e gestão de pequenos negócios;</a:t>
            </a:r>
          </a:p>
          <a:p>
            <a:pPr lvl="1">
              <a:buFont typeface="Wingdings" pitchFamily="2" charset="2"/>
              <a:buChar char="ü"/>
            </a:pPr>
            <a:r>
              <a:rPr lang="pt-BR" sz="2400" b="1"/>
              <a:t>Oficinas de economia solidária e cooperativismo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4340"/>
                                        </p:tgtEl>
                                        <p:attrNameLst>
                                          <p:attrName>style.opacity</p:attrName>
                                        </p:attrNameLst>
                                      </p:cBhvr>
                                      <p:to>
                                        <p:strVal val="0.5"/>
                                      </p:to>
                                    </p:set>
                                    <p:animEffect filter="image" prLst="opacity: 0.5">
                                      <p:cBhvr rctx="IE">
                                        <p:cTn id="7" dur="indefinite"/>
                                        <p:tgtEl>
                                          <p:spTgt spid="14340"/>
                                        </p:tgtEl>
                                      </p:cBhvr>
                                    </p:animEffect>
                                  </p:childTnLst>
                                </p:cTn>
                              </p:par>
                              <p:par>
                                <p:cTn id="8" presetID="3" presetClass="entr" presetSubtype="10" fill="hold" nodeType="withEffect">
                                  <p:stCondLst>
                                    <p:cond delay="0"/>
                                  </p:stCondLst>
                                  <p:childTnLst>
                                    <p:set>
                                      <p:cBhvr>
                                        <p:cTn id="9" dur="1" fill="hold">
                                          <p:stCondLst>
                                            <p:cond delay="0"/>
                                          </p:stCondLst>
                                        </p:cTn>
                                        <p:tgtEl>
                                          <p:spTgt spid="14340"/>
                                        </p:tgtEl>
                                        <p:attrNameLst>
                                          <p:attrName>style.visibility</p:attrName>
                                        </p:attrNameLst>
                                      </p:cBhvr>
                                      <p:to>
                                        <p:strVal val="visible"/>
                                      </p:to>
                                    </p:set>
                                    <p:animEffect transition="in" filter="blinds(horizontal)">
                                      <p:cBhvr>
                                        <p:cTn id="10" dur="500"/>
                                        <p:tgtEl>
                                          <p:spTgt spid="1434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14340"/>
                                        </p:tgtEl>
                                        <p:attrNameLst>
                                          <p:attrName>style.opacity</p:attrName>
                                        </p:attrNameLst>
                                      </p:cBhvr>
                                      <p:to>
                                        <p:strVal val="0.5"/>
                                      </p:to>
                                    </p:set>
                                    <p:animEffect filter="image" prLst="opacity: 0.5">
                                      <p:cBhvr rctx="IE">
                                        <p:cTn id="15" dur="indefinite"/>
                                        <p:tgtEl>
                                          <p:spTgt spid="1434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gtEl>
                                        <p:attrNameLst>
                                          <p:attrName>style.visibility</p:attrName>
                                        </p:attrNameLst>
                                      </p:cBhvr>
                                      <p:to>
                                        <p:strVal val="visible"/>
                                      </p:to>
                                    </p:set>
                                    <p:animEffect transition="in" filter="blinds(horizontal)">
                                      <p:cBhvr>
                                        <p:cTn id="20" dur="500"/>
                                        <p:tgtEl>
                                          <p:spTgt spid="14340"/>
                                        </p:tgtEl>
                                      </p:cBhvr>
                                    </p:animEffect>
                                  </p:childTnLst>
                                </p:cTn>
                              </p:par>
                              <p:par>
                                <p:cTn id="21" presetID="9" presetClass="emph" presetSubtype="0" grpId="0" nodeType="withEffect">
                                  <p:stCondLst>
                                    <p:cond delay="0"/>
                                  </p:stCondLst>
                                  <p:childTnLst>
                                    <p:set>
                                      <p:cBhvr rctx="PPT">
                                        <p:cTn id="22" dur="indefinite"/>
                                        <p:tgtEl>
                                          <p:spTgt spid="14341"/>
                                        </p:tgtEl>
                                        <p:attrNameLst>
                                          <p:attrName>style.opacity</p:attrName>
                                        </p:attrNameLst>
                                      </p:cBhvr>
                                      <p:to>
                                        <p:strVal val="0.5"/>
                                      </p:to>
                                    </p:set>
                                    <p:animEffect filter="image" prLst="opacity: 0.5">
                                      <p:cBhvr rctx="IE">
                                        <p:cTn id="23" dur="indefinite"/>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pt-BR" smtClean="0"/>
          </a:p>
        </p:txBody>
      </p:sp>
      <p:sp>
        <p:nvSpPr>
          <p:cNvPr id="17411" name="Rectangle 3"/>
          <p:cNvSpPr>
            <a:spLocks noGrp="1" noChangeArrowheads="1"/>
          </p:cNvSpPr>
          <p:nvPr>
            <p:ph type="body" idx="1"/>
          </p:nvPr>
        </p:nvSpPr>
        <p:spPr>
          <a:xfrm>
            <a:off x="457200" y="404813"/>
            <a:ext cx="8229600" cy="5721350"/>
          </a:xfrm>
        </p:spPr>
        <p:txBody>
          <a:bodyPr/>
          <a:lstStyle/>
          <a:p>
            <a:pPr eaLnBrk="1" hangingPunct="1"/>
            <a:endParaRPr lang="pt-BR" smtClean="0"/>
          </a:p>
        </p:txBody>
      </p:sp>
      <p:pic>
        <p:nvPicPr>
          <p:cNvPr id="17412" name="Picture 4" descr="Culinária 4"/>
          <p:cNvPicPr>
            <a:picLocks noChangeAspect="1" noChangeArrowheads="1"/>
          </p:cNvPicPr>
          <p:nvPr/>
        </p:nvPicPr>
        <p:blipFill>
          <a:blip r:embed="rId2"/>
          <a:srcRect/>
          <a:stretch>
            <a:fillRect/>
          </a:stretch>
        </p:blipFill>
        <p:spPr bwMode="auto">
          <a:xfrm>
            <a:off x="468313" y="404813"/>
            <a:ext cx="8280400" cy="5761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pt-BR" smtClean="0"/>
          </a:p>
        </p:txBody>
      </p:sp>
      <p:sp>
        <p:nvSpPr>
          <p:cNvPr id="18435" name="Rectangle 3"/>
          <p:cNvSpPr>
            <a:spLocks noGrp="1" noChangeArrowheads="1"/>
          </p:cNvSpPr>
          <p:nvPr>
            <p:ph type="body" idx="1"/>
          </p:nvPr>
        </p:nvSpPr>
        <p:spPr>
          <a:xfrm>
            <a:off x="457200" y="333375"/>
            <a:ext cx="8229600" cy="5792788"/>
          </a:xfrm>
        </p:spPr>
        <p:txBody>
          <a:bodyPr/>
          <a:lstStyle/>
          <a:p>
            <a:pPr eaLnBrk="1" hangingPunct="1"/>
            <a:endParaRPr lang="pt-BR" smtClean="0"/>
          </a:p>
        </p:txBody>
      </p:sp>
      <p:pic>
        <p:nvPicPr>
          <p:cNvPr id="18436" name="Picture 4" descr="Grupo de Convivência 1"/>
          <p:cNvPicPr>
            <a:picLocks noChangeAspect="1" noChangeArrowheads="1"/>
          </p:cNvPicPr>
          <p:nvPr/>
        </p:nvPicPr>
        <p:blipFill>
          <a:blip r:embed="rId2"/>
          <a:srcRect/>
          <a:stretch>
            <a:fillRect/>
          </a:stretch>
        </p:blipFill>
        <p:spPr bwMode="auto">
          <a:xfrm>
            <a:off x="468313" y="476250"/>
            <a:ext cx="8207375" cy="568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pt-BR" smtClean="0"/>
          </a:p>
        </p:txBody>
      </p:sp>
      <p:sp>
        <p:nvSpPr>
          <p:cNvPr id="19459" name="Rectangle 3"/>
          <p:cNvSpPr>
            <a:spLocks noGrp="1" noChangeArrowheads="1"/>
          </p:cNvSpPr>
          <p:nvPr>
            <p:ph type="body" idx="1"/>
          </p:nvPr>
        </p:nvSpPr>
        <p:spPr/>
        <p:txBody>
          <a:bodyPr/>
          <a:lstStyle/>
          <a:p>
            <a:pPr eaLnBrk="1" hangingPunct="1"/>
            <a:endParaRPr lang="pt-BR" smtClean="0"/>
          </a:p>
        </p:txBody>
      </p:sp>
      <p:pic>
        <p:nvPicPr>
          <p:cNvPr id="19460" name="Picture 4" descr="Higiene e Beleza 1"/>
          <p:cNvPicPr>
            <a:picLocks noChangeAspect="1" noChangeArrowheads="1"/>
          </p:cNvPicPr>
          <p:nvPr/>
        </p:nvPicPr>
        <p:blipFill>
          <a:blip r:embed="rId2"/>
          <a:srcRect/>
          <a:stretch>
            <a:fillRect/>
          </a:stretch>
        </p:blipFill>
        <p:spPr bwMode="auto">
          <a:xfrm>
            <a:off x="3851275" y="404813"/>
            <a:ext cx="4859338" cy="3024187"/>
          </a:xfrm>
          <a:prstGeom prst="rect">
            <a:avLst/>
          </a:prstGeom>
          <a:noFill/>
          <a:ln w="9525">
            <a:noFill/>
            <a:miter lim="800000"/>
            <a:headEnd/>
            <a:tailEnd/>
          </a:ln>
        </p:spPr>
      </p:pic>
      <p:pic>
        <p:nvPicPr>
          <p:cNvPr id="19461" name="Picture 5" descr="Higiene e Beleza 2"/>
          <p:cNvPicPr>
            <a:picLocks noChangeAspect="1" noChangeArrowheads="1"/>
          </p:cNvPicPr>
          <p:nvPr/>
        </p:nvPicPr>
        <p:blipFill>
          <a:blip r:embed="rId3"/>
          <a:srcRect/>
          <a:stretch>
            <a:fillRect/>
          </a:stretch>
        </p:blipFill>
        <p:spPr bwMode="auto">
          <a:xfrm>
            <a:off x="395288" y="692150"/>
            <a:ext cx="3355975" cy="5097463"/>
          </a:xfrm>
          <a:prstGeom prst="rect">
            <a:avLst/>
          </a:prstGeom>
          <a:noFill/>
          <a:ln w="9525">
            <a:noFill/>
            <a:miter lim="800000"/>
            <a:headEnd/>
            <a:tailEnd/>
          </a:ln>
        </p:spPr>
      </p:pic>
      <p:pic>
        <p:nvPicPr>
          <p:cNvPr id="19462" name="Picture 6" descr="Informática_mães 12"/>
          <p:cNvPicPr>
            <a:picLocks noChangeAspect="1" noChangeArrowheads="1"/>
          </p:cNvPicPr>
          <p:nvPr/>
        </p:nvPicPr>
        <p:blipFill>
          <a:blip r:embed="rId4"/>
          <a:srcRect/>
          <a:stretch>
            <a:fillRect/>
          </a:stretch>
        </p:blipFill>
        <p:spPr bwMode="auto">
          <a:xfrm>
            <a:off x="3924300" y="3573463"/>
            <a:ext cx="4751388"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467850" y="6858000"/>
            <a:ext cx="144463" cy="171450"/>
          </a:xfrm>
        </p:spPr>
        <p:txBody>
          <a:bodyPr/>
          <a:lstStyle/>
          <a:p>
            <a:pPr eaLnBrk="1" hangingPunct="1"/>
            <a:endParaRPr lang="pt-BR" sz="4000" smtClean="0"/>
          </a:p>
        </p:txBody>
      </p:sp>
      <p:sp>
        <p:nvSpPr>
          <p:cNvPr id="3075" name="Rectangle 5"/>
          <p:cNvSpPr>
            <a:spLocks noGrp="1" noChangeArrowheads="1"/>
          </p:cNvSpPr>
          <p:nvPr>
            <p:ph type="body" idx="1"/>
          </p:nvPr>
        </p:nvSpPr>
        <p:spPr>
          <a:xfrm flipH="1" flipV="1">
            <a:off x="5148263" y="6126163"/>
            <a:ext cx="144462" cy="111125"/>
          </a:xfrm>
        </p:spPr>
        <p:txBody>
          <a:bodyPr/>
          <a:lstStyle/>
          <a:p>
            <a:pPr eaLnBrk="1" hangingPunct="1">
              <a:lnSpc>
                <a:spcPct val="80000"/>
              </a:lnSpc>
            </a:pPr>
            <a:r>
              <a:rPr lang="pt-BR" sz="500" b="1" smtClean="0">
                <a:solidFill>
                  <a:schemeClr val="bg1"/>
                </a:solidFill>
              </a:rPr>
              <a:t>Em 1991foi criada a EDISCA, organização não governamental sem fins lucrativos, sediada em Fortaleza, de abrangência local e nacional, que promove o desenvolvimento de crianças e adolescentes em desvantagem social, através de programas de apoio à saúde e oportunidades educativas com centralidade na Arte.</a:t>
            </a:r>
          </a:p>
        </p:txBody>
      </p:sp>
      <p:pic>
        <p:nvPicPr>
          <p:cNvPr id="6150" name="Picture 6" descr="cartaz 2"/>
          <p:cNvPicPr>
            <a:picLocks noChangeAspect="1" noChangeArrowheads="1"/>
          </p:cNvPicPr>
          <p:nvPr/>
        </p:nvPicPr>
        <p:blipFill>
          <a:blip r:embed="rId2"/>
          <a:srcRect/>
          <a:stretch>
            <a:fillRect/>
          </a:stretch>
        </p:blipFill>
        <p:spPr bwMode="auto">
          <a:xfrm>
            <a:off x="5326063" y="404813"/>
            <a:ext cx="3494087" cy="5761037"/>
          </a:xfrm>
          <a:prstGeom prst="rect">
            <a:avLst/>
          </a:prstGeom>
          <a:noFill/>
          <a:ln w="9525">
            <a:noFill/>
            <a:miter lim="800000"/>
            <a:headEnd/>
            <a:tailEnd/>
          </a:ln>
        </p:spPr>
      </p:pic>
      <p:sp>
        <p:nvSpPr>
          <p:cNvPr id="3077" name="Text Box 8"/>
          <p:cNvSpPr txBox="1">
            <a:spLocks noChangeArrowheads="1"/>
          </p:cNvSpPr>
          <p:nvPr/>
        </p:nvSpPr>
        <p:spPr bwMode="auto">
          <a:xfrm>
            <a:off x="231775" y="620713"/>
            <a:ext cx="4052888" cy="366712"/>
          </a:xfrm>
          <a:prstGeom prst="rect">
            <a:avLst/>
          </a:prstGeom>
          <a:noFill/>
          <a:ln w="9525">
            <a:noFill/>
            <a:miter lim="800000"/>
            <a:headEnd/>
            <a:tailEnd/>
          </a:ln>
        </p:spPr>
        <p:txBody>
          <a:bodyPr>
            <a:spAutoFit/>
          </a:bodyPr>
          <a:lstStyle/>
          <a:p>
            <a:endParaRPr lang="pt-BR"/>
          </a:p>
        </p:txBody>
      </p:sp>
      <p:sp>
        <p:nvSpPr>
          <p:cNvPr id="3078" name="Text Box 10"/>
          <p:cNvSpPr txBox="1">
            <a:spLocks noChangeArrowheads="1"/>
          </p:cNvSpPr>
          <p:nvPr/>
        </p:nvSpPr>
        <p:spPr bwMode="auto">
          <a:xfrm>
            <a:off x="519113" y="857250"/>
            <a:ext cx="4484687" cy="5203825"/>
          </a:xfrm>
          <a:prstGeom prst="rect">
            <a:avLst/>
          </a:prstGeom>
          <a:noFill/>
          <a:ln w="9525">
            <a:noFill/>
            <a:miter lim="800000"/>
            <a:headEnd/>
            <a:tailEnd/>
          </a:ln>
        </p:spPr>
        <p:txBody>
          <a:bodyPr>
            <a:spAutoFit/>
          </a:bodyPr>
          <a:lstStyle/>
          <a:p>
            <a:pPr>
              <a:buFont typeface="Wingdings" pitchFamily="2" charset="2"/>
              <a:buChar char="ü"/>
            </a:pPr>
            <a:r>
              <a:rPr lang="pt-BR" sz="2400" b="1">
                <a:solidFill>
                  <a:srgbClr val="FF0000"/>
                </a:solidFill>
              </a:rPr>
              <a:t>ONG fundada em 1991, sediada em Fortaleza</a:t>
            </a:r>
          </a:p>
          <a:p>
            <a:pPr>
              <a:buFont typeface="Wingdings" pitchFamily="2" charset="2"/>
              <a:buNone/>
            </a:pPr>
            <a:endParaRPr lang="pt-BR" sz="2400" b="1">
              <a:solidFill>
                <a:srgbClr val="FF0000"/>
              </a:solidFill>
            </a:endParaRPr>
          </a:p>
          <a:p>
            <a:pPr>
              <a:buFont typeface="Wingdings" pitchFamily="2" charset="2"/>
              <a:buChar char="ü"/>
            </a:pPr>
            <a:r>
              <a:rPr lang="pt-BR" sz="2400" b="1">
                <a:solidFill>
                  <a:srgbClr val="FF0000"/>
                </a:solidFill>
              </a:rPr>
              <a:t>Atende em média 400 crianças e adolescentes</a:t>
            </a:r>
          </a:p>
          <a:p>
            <a:pPr>
              <a:buFont typeface="Wingdings" pitchFamily="2" charset="2"/>
              <a:buNone/>
            </a:pPr>
            <a:endParaRPr lang="pt-BR" sz="2400" b="1">
              <a:solidFill>
                <a:srgbClr val="FF0000"/>
              </a:solidFill>
            </a:endParaRPr>
          </a:p>
          <a:p>
            <a:pPr>
              <a:buFont typeface="Wingdings" pitchFamily="2" charset="2"/>
              <a:buChar char="ü"/>
            </a:pPr>
            <a:r>
              <a:rPr lang="pt-BR" sz="2400" b="1">
                <a:solidFill>
                  <a:srgbClr val="FF0000"/>
                </a:solidFill>
              </a:rPr>
              <a:t>Missão: promover o desenvolvimento de crianças e adolescentes em situação de risco social através de uma educação interdimensional com centralidade na arte.</a:t>
            </a:r>
          </a:p>
          <a:p>
            <a:pPr>
              <a:buFont typeface="Wingdings" pitchFamily="2" charset="2"/>
              <a:buChar char="ü"/>
            </a:pPr>
            <a:endParaRPr lang="pt-BR" sz="24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randombar(horizontal)">
                                      <p:cBhvr>
                                        <p:cTn id="7"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pt-BR" smtClean="0"/>
          </a:p>
        </p:txBody>
      </p:sp>
      <p:sp>
        <p:nvSpPr>
          <p:cNvPr id="20483" name="Rectangle 3"/>
          <p:cNvSpPr>
            <a:spLocks noGrp="1" noChangeArrowheads="1"/>
          </p:cNvSpPr>
          <p:nvPr>
            <p:ph type="body" idx="1"/>
          </p:nvPr>
        </p:nvSpPr>
        <p:spPr>
          <a:xfrm>
            <a:off x="457200" y="476250"/>
            <a:ext cx="8229600" cy="5649913"/>
          </a:xfrm>
        </p:spPr>
        <p:txBody>
          <a:bodyPr/>
          <a:lstStyle/>
          <a:p>
            <a:pPr eaLnBrk="1" hangingPunct="1"/>
            <a:endParaRPr lang="pt-BR" smtClean="0"/>
          </a:p>
        </p:txBody>
      </p:sp>
      <p:pic>
        <p:nvPicPr>
          <p:cNvPr id="25604" name="Picture 4" descr="P4050011"/>
          <p:cNvPicPr>
            <a:picLocks noChangeAspect="1" noChangeArrowheads="1"/>
          </p:cNvPicPr>
          <p:nvPr/>
        </p:nvPicPr>
        <p:blipFill>
          <a:blip r:embed="rId2"/>
          <a:srcRect/>
          <a:stretch>
            <a:fillRect/>
          </a:stretch>
        </p:blipFill>
        <p:spPr bwMode="auto">
          <a:xfrm>
            <a:off x="508000" y="381000"/>
            <a:ext cx="8128000" cy="6096000"/>
          </a:xfrm>
          <a:prstGeom prst="rect">
            <a:avLst/>
          </a:prstGeom>
          <a:noFill/>
          <a:ln w="9525">
            <a:noFill/>
            <a:miter lim="800000"/>
            <a:headEnd/>
            <a:tailEnd/>
          </a:ln>
        </p:spPr>
      </p:pic>
      <p:sp>
        <p:nvSpPr>
          <p:cNvPr id="20485" name="Rectangle 5"/>
          <p:cNvSpPr>
            <a:spLocks noChangeArrowheads="1"/>
          </p:cNvSpPr>
          <p:nvPr/>
        </p:nvSpPr>
        <p:spPr bwMode="auto">
          <a:xfrm>
            <a:off x="611188" y="692150"/>
            <a:ext cx="8064500" cy="4789488"/>
          </a:xfrm>
          <a:prstGeom prst="rect">
            <a:avLst/>
          </a:prstGeom>
          <a:noFill/>
          <a:ln w="9525">
            <a:noFill/>
            <a:miter lim="800000"/>
            <a:headEnd/>
            <a:tailEnd/>
          </a:ln>
        </p:spPr>
        <p:txBody>
          <a:bodyPr>
            <a:spAutoFit/>
          </a:bodyPr>
          <a:lstStyle/>
          <a:p>
            <a:pPr algn="ctr"/>
            <a:r>
              <a:rPr lang="pt-BR" sz="2800" b="1"/>
              <a:t>ATIVIDADES RELACIONADAS AO SETOR PEDAGÓGICO</a:t>
            </a:r>
          </a:p>
          <a:p>
            <a:pPr algn="ctr"/>
            <a:endParaRPr lang="pt-BR" sz="2800" b="1"/>
          </a:p>
          <a:p>
            <a:pPr>
              <a:buFont typeface="Wingdings" pitchFamily="2" charset="2"/>
              <a:buChar char="ü"/>
            </a:pPr>
            <a:r>
              <a:rPr lang="pt-BR" sz="2800" b="1"/>
              <a:t>Educação para a saúde</a:t>
            </a:r>
          </a:p>
          <a:p>
            <a:pPr>
              <a:buFont typeface="Wingdings" pitchFamily="2" charset="2"/>
              <a:buChar char="ü"/>
            </a:pPr>
            <a:r>
              <a:rPr lang="pt-BR" sz="2800" b="1"/>
              <a:t>Alfabetização e Fortalecimento do Ensino Formal</a:t>
            </a:r>
          </a:p>
          <a:p>
            <a:pPr>
              <a:buFont typeface="Wingdings" pitchFamily="2" charset="2"/>
              <a:buChar char="ü"/>
            </a:pPr>
            <a:r>
              <a:rPr lang="pt-BR" sz="2800" b="1"/>
              <a:t>Oficinas Permanentes de Habilidades Manuais</a:t>
            </a:r>
          </a:p>
          <a:p>
            <a:pPr>
              <a:buFont typeface="Wingdings" pitchFamily="2" charset="2"/>
              <a:buChar char="ü"/>
            </a:pPr>
            <a:r>
              <a:rPr lang="pt-BR" sz="2800" b="1"/>
              <a:t>Oficinas de Artes e Ofícios: Corte e Costura, Culinária e Higiene e Beleza</a:t>
            </a:r>
          </a:p>
          <a:p>
            <a:pPr>
              <a:buFont typeface="Wingdings" pitchFamily="2" charset="2"/>
              <a:buChar char="ü"/>
            </a:pPr>
            <a:r>
              <a:rPr lang="pt-BR" sz="2800" b="1"/>
              <a:t>Grupos de Convivência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5604"/>
                                        </p:tgtEl>
                                        <p:attrNameLst>
                                          <p:attrName>style.opacity</p:attrName>
                                        </p:attrNameLst>
                                      </p:cBhvr>
                                      <p:to>
                                        <p:strVal val="0.5"/>
                                      </p:to>
                                    </p:set>
                                    <p:animEffect filter="image" prLst="opacity: 0.5">
                                      <p:cBhvr rctx="IE">
                                        <p:cTn id="7" dur="indefinite"/>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pt-BR" sz="4000" b="1" smtClean="0"/>
              <a:t>ATIVIDADES DO SETOR DE SAÚDE</a:t>
            </a:r>
            <a:r>
              <a:rPr lang="pt-BR" sz="4000" smtClean="0"/>
              <a:t>:</a:t>
            </a:r>
          </a:p>
        </p:txBody>
      </p:sp>
      <p:sp>
        <p:nvSpPr>
          <p:cNvPr id="21507" name="Rectangle 3"/>
          <p:cNvSpPr>
            <a:spLocks noGrp="1" noChangeArrowheads="1"/>
          </p:cNvSpPr>
          <p:nvPr>
            <p:ph type="body" idx="1"/>
          </p:nvPr>
        </p:nvSpPr>
        <p:spPr>
          <a:xfrm>
            <a:off x="457200" y="1600200"/>
            <a:ext cx="3538538" cy="4525963"/>
          </a:xfrm>
        </p:spPr>
        <p:txBody>
          <a:bodyPr/>
          <a:lstStyle/>
          <a:p>
            <a:pPr eaLnBrk="1" hangingPunct="1">
              <a:buFontTx/>
              <a:buNone/>
            </a:pPr>
            <a:endParaRPr lang="pt-BR" smtClean="0"/>
          </a:p>
          <a:p>
            <a:pPr eaLnBrk="1" hangingPunct="1">
              <a:buFont typeface="Wingdings" pitchFamily="2" charset="2"/>
              <a:buChar char="q"/>
            </a:pPr>
            <a:r>
              <a:rPr lang="pt-BR" sz="2400" b="1" smtClean="0"/>
              <a:t>Atendimento médico e ambulatorial</a:t>
            </a:r>
          </a:p>
          <a:p>
            <a:pPr eaLnBrk="1" hangingPunct="1">
              <a:buFont typeface="Wingdings" pitchFamily="2" charset="2"/>
              <a:buChar char="q"/>
            </a:pPr>
            <a:r>
              <a:rPr lang="pt-BR" sz="2400" b="1" smtClean="0"/>
              <a:t>Atendimento Odontológico</a:t>
            </a:r>
          </a:p>
          <a:p>
            <a:pPr eaLnBrk="1" hangingPunct="1">
              <a:buFont typeface="Wingdings" pitchFamily="2" charset="2"/>
              <a:buChar char="q"/>
            </a:pPr>
            <a:r>
              <a:rPr lang="pt-BR" sz="2400" b="1" smtClean="0"/>
              <a:t>Nutrição</a:t>
            </a:r>
          </a:p>
          <a:p>
            <a:pPr eaLnBrk="1" hangingPunct="1">
              <a:buFont typeface="Wingdings" pitchFamily="2" charset="2"/>
              <a:buChar char="q"/>
            </a:pPr>
            <a:r>
              <a:rPr lang="pt-BR" sz="2400" b="1" smtClean="0"/>
              <a:t>Atendimento Psicológico individual</a:t>
            </a:r>
          </a:p>
          <a:p>
            <a:pPr eaLnBrk="1" hangingPunct="1"/>
            <a:endParaRPr lang="pt-BR" sz="2400" smtClean="0"/>
          </a:p>
        </p:txBody>
      </p:sp>
      <p:pic>
        <p:nvPicPr>
          <p:cNvPr id="21508" name="Picture 4" descr="MV C-039S"/>
          <p:cNvPicPr>
            <a:picLocks noChangeAspect="1" noChangeArrowheads="1"/>
          </p:cNvPicPr>
          <p:nvPr/>
        </p:nvPicPr>
        <p:blipFill>
          <a:blip r:embed="rId2"/>
          <a:srcRect/>
          <a:stretch>
            <a:fillRect/>
          </a:stretch>
        </p:blipFill>
        <p:spPr bwMode="auto">
          <a:xfrm>
            <a:off x="4140200" y="1844675"/>
            <a:ext cx="4608513"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pt-BR" smtClean="0"/>
          </a:p>
        </p:txBody>
      </p:sp>
      <p:sp>
        <p:nvSpPr>
          <p:cNvPr id="22531" name="Rectangle 3"/>
          <p:cNvSpPr>
            <a:spLocks noGrp="1" noChangeArrowheads="1"/>
          </p:cNvSpPr>
          <p:nvPr>
            <p:ph type="body" idx="1"/>
          </p:nvPr>
        </p:nvSpPr>
        <p:spPr>
          <a:xfrm>
            <a:off x="457200" y="260350"/>
            <a:ext cx="8229600" cy="5905500"/>
          </a:xfrm>
        </p:spPr>
        <p:txBody>
          <a:bodyPr/>
          <a:lstStyle/>
          <a:p>
            <a:pPr eaLnBrk="1" hangingPunct="1"/>
            <a:endParaRPr lang="pt-BR" smtClean="0"/>
          </a:p>
        </p:txBody>
      </p:sp>
      <p:pic>
        <p:nvPicPr>
          <p:cNvPr id="27652" name="Picture 4" descr="MVC-014S"/>
          <p:cNvPicPr>
            <a:picLocks noChangeAspect="1" noChangeArrowheads="1"/>
          </p:cNvPicPr>
          <p:nvPr/>
        </p:nvPicPr>
        <p:blipFill>
          <a:blip r:embed="rId2"/>
          <a:srcRect/>
          <a:stretch>
            <a:fillRect/>
          </a:stretch>
        </p:blipFill>
        <p:spPr bwMode="auto">
          <a:xfrm>
            <a:off x="468313" y="404813"/>
            <a:ext cx="8064500" cy="5688012"/>
          </a:xfrm>
          <a:prstGeom prst="rect">
            <a:avLst/>
          </a:prstGeom>
          <a:noFill/>
          <a:ln w="9525">
            <a:noFill/>
            <a:miter lim="800000"/>
            <a:headEnd/>
            <a:tailEnd/>
          </a:ln>
        </p:spPr>
      </p:pic>
      <p:sp>
        <p:nvSpPr>
          <p:cNvPr id="22533" name="Rectangle 5"/>
          <p:cNvSpPr>
            <a:spLocks noChangeArrowheads="1"/>
          </p:cNvSpPr>
          <p:nvPr/>
        </p:nvSpPr>
        <p:spPr bwMode="auto">
          <a:xfrm>
            <a:off x="1116013" y="404813"/>
            <a:ext cx="5307012" cy="396875"/>
          </a:xfrm>
          <a:prstGeom prst="rect">
            <a:avLst/>
          </a:prstGeom>
          <a:noFill/>
          <a:ln w="9525">
            <a:noFill/>
            <a:miter lim="800000"/>
            <a:headEnd/>
            <a:tailEnd/>
          </a:ln>
        </p:spPr>
        <p:txBody>
          <a:bodyPr>
            <a:spAutoFit/>
          </a:bodyPr>
          <a:lstStyle/>
          <a:p>
            <a:r>
              <a:rPr lang="pt-BR" sz="2000" b="1"/>
              <a:t>PONTOS FORTES DO PROJETO</a:t>
            </a:r>
          </a:p>
        </p:txBody>
      </p:sp>
      <p:sp>
        <p:nvSpPr>
          <p:cNvPr id="22534" name="Rectangle 6"/>
          <p:cNvSpPr>
            <a:spLocks noChangeArrowheads="1"/>
          </p:cNvSpPr>
          <p:nvPr/>
        </p:nvSpPr>
        <p:spPr bwMode="auto">
          <a:xfrm>
            <a:off x="539750" y="908050"/>
            <a:ext cx="7848600" cy="5614988"/>
          </a:xfrm>
          <a:prstGeom prst="rect">
            <a:avLst/>
          </a:prstGeom>
          <a:noFill/>
          <a:ln w="9525">
            <a:noFill/>
            <a:miter lim="800000"/>
            <a:headEnd/>
            <a:tailEnd/>
          </a:ln>
        </p:spPr>
        <p:txBody>
          <a:bodyPr>
            <a:spAutoFit/>
          </a:bodyPr>
          <a:lstStyle/>
          <a:p>
            <a:pPr>
              <a:buFont typeface="Wingdings" pitchFamily="2" charset="2"/>
              <a:buChar char="ü"/>
            </a:pPr>
            <a:r>
              <a:rPr lang="pt-BR" b="1"/>
              <a:t>Fortalecimento do Vínculo com a instituição pela ampliação de espaços de convivência e participação</a:t>
            </a:r>
          </a:p>
          <a:p>
            <a:pPr>
              <a:buFont typeface="Wingdings" pitchFamily="2" charset="2"/>
              <a:buNone/>
            </a:pPr>
            <a:endParaRPr lang="pt-BR" b="1"/>
          </a:p>
          <a:p>
            <a:pPr>
              <a:buFont typeface="Wingdings" pitchFamily="2" charset="2"/>
              <a:buChar char="ü"/>
            </a:pPr>
            <a:r>
              <a:rPr lang="pt-BR" b="1"/>
              <a:t>As mães passam a ser disseminadoras de uma atitude básica de participação social / cidadania ativa;</a:t>
            </a:r>
          </a:p>
          <a:p>
            <a:pPr>
              <a:buFont typeface="Wingdings" pitchFamily="2" charset="2"/>
              <a:buNone/>
            </a:pPr>
            <a:endParaRPr lang="pt-BR" b="1"/>
          </a:p>
          <a:p>
            <a:pPr>
              <a:buFont typeface="Wingdings" pitchFamily="2" charset="2"/>
              <a:buChar char="ü"/>
            </a:pPr>
            <a:r>
              <a:rPr lang="pt-BR" b="1"/>
              <a:t>Facilitação de mudanças positivas nas relações das educandas com os filhos e comunidade devido ao acesso de conhecimentos gerais (Direitos, Saúde, Educação...)</a:t>
            </a:r>
          </a:p>
          <a:p>
            <a:pPr>
              <a:buFont typeface="Wingdings" pitchFamily="2" charset="2"/>
              <a:buNone/>
            </a:pPr>
            <a:endParaRPr lang="pt-BR" b="1"/>
          </a:p>
          <a:p>
            <a:pPr>
              <a:buFont typeface="Wingdings" pitchFamily="2" charset="2"/>
              <a:buChar char="ü"/>
            </a:pPr>
            <a:r>
              <a:rPr lang="pt-BR" b="1"/>
              <a:t>Impacto imediato na auto estima pessoal e grupal; </a:t>
            </a:r>
          </a:p>
          <a:p>
            <a:pPr>
              <a:buFont typeface="Wingdings" pitchFamily="2" charset="2"/>
              <a:buNone/>
            </a:pPr>
            <a:endParaRPr lang="pt-BR" b="1"/>
          </a:p>
          <a:p>
            <a:pPr>
              <a:buFont typeface="Wingdings" pitchFamily="2" charset="2"/>
              <a:buChar char="ü"/>
            </a:pPr>
            <a:r>
              <a:rPr lang="pt-BR" b="1"/>
              <a:t>Criar oportunidades de inserção ou retorno ao processo de aprendizagem formal</a:t>
            </a:r>
          </a:p>
          <a:p>
            <a:pPr>
              <a:buFont typeface="Wingdings" pitchFamily="2" charset="2"/>
              <a:buNone/>
            </a:pPr>
            <a:endParaRPr lang="pt-BR" b="1"/>
          </a:p>
          <a:p>
            <a:pPr>
              <a:buFont typeface="Wingdings" pitchFamily="2" charset="2"/>
              <a:buChar char="ü"/>
            </a:pPr>
            <a:r>
              <a:rPr lang="pt-BR" b="1"/>
              <a:t>Oferecer condições concretas para a permanência das mães no projeto: Vale transporte, alimentação e fardamento.</a:t>
            </a:r>
          </a:p>
          <a:p>
            <a:pPr>
              <a:buFont typeface="Wingdings" pitchFamily="2" charset="2"/>
              <a:buNone/>
            </a:pPr>
            <a:endParaRPr lang="pt-BR" b="1"/>
          </a:p>
          <a:p>
            <a:pPr>
              <a:buFont typeface="Wingdings" pitchFamily="2" charset="2"/>
              <a:buChar char="ü"/>
            </a:pPr>
            <a:r>
              <a:rPr lang="pt-BR" b="1"/>
              <a:t>Facilitar e fortalecer pequenos negócios individuais e coletivos com suporte financeiro, teórico e técnico.</a:t>
            </a:r>
            <a:r>
              <a:rPr lang="pt-BR"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7652"/>
                                        </p:tgtEl>
                                        <p:attrNameLst>
                                          <p:attrName>style.opacity</p:attrName>
                                        </p:attrNameLst>
                                      </p:cBhvr>
                                      <p:to>
                                        <p:strVal val="0.5"/>
                                      </p:to>
                                    </p:set>
                                    <p:animEffect filter="image" prLst="opacity: 0.5">
                                      <p:cBhvr rctx="IE">
                                        <p:cTn id="7" dur="indefinite"/>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pt-BR" smtClean="0"/>
          </a:p>
        </p:txBody>
      </p:sp>
      <p:sp>
        <p:nvSpPr>
          <p:cNvPr id="23555" name="Rectangle 3"/>
          <p:cNvSpPr>
            <a:spLocks noGrp="1" noChangeArrowheads="1"/>
          </p:cNvSpPr>
          <p:nvPr>
            <p:ph type="body" idx="1"/>
          </p:nvPr>
        </p:nvSpPr>
        <p:spPr>
          <a:xfrm>
            <a:off x="457200" y="260350"/>
            <a:ext cx="8229600" cy="5905500"/>
          </a:xfrm>
        </p:spPr>
        <p:txBody>
          <a:bodyPr/>
          <a:lstStyle/>
          <a:p>
            <a:pPr eaLnBrk="1" hangingPunct="1"/>
            <a:endParaRPr lang="pt-BR" smtClean="0"/>
          </a:p>
        </p:txBody>
      </p:sp>
      <p:pic>
        <p:nvPicPr>
          <p:cNvPr id="27652" name="Picture 4" descr="MVC-014S"/>
          <p:cNvPicPr>
            <a:picLocks noChangeAspect="1" noChangeArrowheads="1"/>
          </p:cNvPicPr>
          <p:nvPr/>
        </p:nvPicPr>
        <p:blipFill>
          <a:blip r:embed="rId2"/>
          <a:srcRect/>
          <a:stretch>
            <a:fillRect/>
          </a:stretch>
        </p:blipFill>
        <p:spPr bwMode="auto">
          <a:xfrm>
            <a:off x="468313" y="404813"/>
            <a:ext cx="8064500" cy="5688012"/>
          </a:xfrm>
          <a:prstGeom prst="rect">
            <a:avLst/>
          </a:prstGeom>
          <a:noFill/>
          <a:ln w="9525">
            <a:noFill/>
            <a:miter lim="800000"/>
            <a:headEnd/>
            <a:tailEnd/>
          </a:ln>
        </p:spPr>
      </p:pic>
      <p:sp>
        <p:nvSpPr>
          <p:cNvPr id="23557" name="Rectangle 5"/>
          <p:cNvSpPr>
            <a:spLocks noChangeArrowheads="1"/>
          </p:cNvSpPr>
          <p:nvPr/>
        </p:nvSpPr>
        <p:spPr bwMode="auto">
          <a:xfrm>
            <a:off x="1116013" y="404813"/>
            <a:ext cx="5307012" cy="396875"/>
          </a:xfrm>
          <a:prstGeom prst="rect">
            <a:avLst/>
          </a:prstGeom>
          <a:noFill/>
          <a:ln w="9525">
            <a:noFill/>
            <a:miter lim="800000"/>
            <a:headEnd/>
            <a:tailEnd/>
          </a:ln>
        </p:spPr>
        <p:txBody>
          <a:bodyPr>
            <a:spAutoFit/>
          </a:bodyPr>
          <a:lstStyle/>
          <a:p>
            <a:r>
              <a:rPr lang="pt-BR" sz="2000" b="1"/>
              <a:t>PRINCIPAIS RESULTADOS</a:t>
            </a:r>
          </a:p>
        </p:txBody>
      </p:sp>
      <p:sp>
        <p:nvSpPr>
          <p:cNvPr id="23558" name="Rectangle 6"/>
          <p:cNvSpPr>
            <a:spLocks noChangeArrowheads="1"/>
          </p:cNvSpPr>
          <p:nvPr/>
        </p:nvSpPr>
        <p:spPr bwMode="auto">
          <a:xfrm>
            <a:off x="539750" y="908050"/>
            <a:ext cx="7848600" cy="5016500"/>
          </a:xfrm>
          <a:prstGeom prst="rect">
            <a:avLst/>
          </a:prstGeom>
          <a:noFill/>
          <a:ln w="9525">
            <a:noFill/>
            <a:miter lim="800000"/>
            <a:headEnd/>
            <a:tailEnd/>
          </a:ln>
        </p:spPr>
        <p:txBody>
          <a:bodyPr>
            <a:spAutoFit/>
          </a:bodyPr>
          <a:lstStyle/>
          <a:p>
            <a:pPr>
              <a:buFont typeface="Wingdings" pitchFamily="2" charset="2"/>
              <a:buChar char="ü"/>
            </a:pPr>
            <a:r>
              <a:rPr lang="pt-BR" sz="2000"/>
              <a:t>38% das educandas do fortalecimento de ensino retornaram (ou ingressaram) à escola formal.</a:t>
            </a:r>
          </a:p>
          <a:p>
            <a:pPr>
              <a:buFont typeface="Wingdings" pitchFamily="2" charset="2"/>
              <a:buChar char="ü"/>
            </a:pPr>
            <a:r>
              <a:rPr lang="pt-BR" sz="2000"/>
              <a:t>85% das educandas concluíram com êxito o processo de alfabetização.</a:t>
            </a:r>
          </a:p>
          <a:p>
            <a:pPr>
              <a:buFont typeface="Wingdings" pitchFamily="2" charset="2"/>
              <a:buChar char="ü"/>
            </a:pPr>
            <a:r>
              <a:rPr lang="pt-BR" sz="2000"/>
              <a:t>20% das mães que participam das oficinas profissionalizantes estão inseridas no Mercado de trabalho formal por influência direta da participação no projeto. Todas estão trabalhando com Carteira assinada, recebendo em média 1,5 salário mínimo por mês. O impacto na renda familiar chega a 150% considerando que esta girava em torno de 1 salário mínimo.</a:t>
            </a:r>
          </a:p>
          <a:p>
            <a:pPr>
              <a:buFont typeface="Wingdings" pitchFamily="2" charset="2"/>
              <a:buChar char="ü"/>
            </a:pPr>
            <a:r>
              <a:rPr lang="pt-BR" sz="2000"/>
              <a:t>60% das educandas que participaram das oficinas profissionalizantes afirmam que já estão trabalhando em casa, garantindo em média um aumento de 63% na renda familiar. </a:t>
            </a:r>
          </a:p>
          <a:p>
            <a:pPr>
              <a:buFont typeface="Wingdings" pitchFamily="2" charset="2"/>
              <a:buChar char="ü"/>
            </a:pPr>
            <a:r>
              <a:rPr lang="pt-BR" sz="2000"/>
              <a:t>30 educandas tiveram seus projetos selecionados para recebimento da bolsa empreendedorismo.</a:t>
            </a:r>
          </a:p>
          <a:p>
            <a:pPr>
              <a:buFont typeface="Wingdings" pitchFamily="2" charset="2"/>
              <a:buChar char="ü"/>
            </a:pPr>
            <a:endParaRPr lang="pt-B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7652"/>
                                        </p:tgtEl>
                                        <p:attrNameLst>
                                          <p:attrName>style.opacity</p:attrName>
                                        </p:attrNameLst>
                                      </p:cBhvr>
                                      <p:to>
                                        <p:strVal val="0.5"/>
                                      </p:to>
                                    </p:set>
                                    <p:animEffect filter="image" prLst="opacity: 0.5">
                                      <p:cBhvr rctx="IE">
                                        <p:cTn id="7" dur="indefinite"/>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pt-BR" smtClean="0"/>
          </a:p>
        </p:txBody>
      </p:sp>
      <p:sp>
        <p:nvSpPr>
          <p:cNvPr id="24579" name="Rectangle 3"/>
          <p:cNvSpPr>
            <a:spLocks noGrp="1" noChangeArrowheads="1"/>
          </p:cNvSpPr>
          <p:nvPr>
            <p:ph type="body" idx="1"/>
          </p:nvPr>
        </p:nvSpPr>
        <p:spPr>
          <a:xfrm>
            <a:off x="457200" y="260350"/>
            <a:ext cx="8229600" cy="5905500"/>
          </a:xfrm>
        </p:spPr>
        <p:txBody>
          <a:bodyPr/>
          <a:lstStyle/>
          <a:p>
            <a:pPr eaLnBrk="1" hangingPunct="1"/>
            <a:endParaRPr lang="pt-BR" smtClean="0"/>
          </a:p>
        </p:txBody>
      </p:sp>
      <p:pic>
        <p:nvPicPr>
          <p:cNvPr id="27652" name="Picture 4" descr="MVC-014S"/>
          <p:cNvPicPr>
            <a:picLocks noChangeAspect="1" noChangeArrowheads="1"/>
          </p:cNvPicPr>
          <p:nvPr/>
        </p:nvPicPr>
        <p:blipFill>
          <a:blip r:embed="rId2"/>
          <a:srcRect/>
          <a:stretch>
            <a:fillRect/>
          </a:stretch>
        </p:blipFill>
        <p:spPr bwMode="auto">
          <a:xfrm>
            <a:off x="468313" y="404813"/>
            <a:ext cx="8064500" cy="5688012"/>
          </a:xfrm>
          <a:prstGeom prst="rect">
            <a:avLst/>
          </a:prstGeom>
          <a:noFill/>
          <a:ln w="9525">
            <a:noFill/>
            <a:miter lim="800000"/>
            <a:headEnd/>
            <a:tailEnd/>
          </a:ln>
        </p:spPr>
      </p:pic>
      <p:sp>
        <p:nvSpPr>
          <p:cNvPr id="24581" name="Rectangle 5"/>
          <p:cNvSpPr>
            <a:spLocks noChangeArrowheads="1"/>
          </p:cNvSpPr>
          <p:nvPr/>
        </p:nvSpPr>
        <p:spPr bwMode="auto">
          <a:xfrm>
            <a:off x="1143000" y="404813"/>
            <a:ext cx="5280025" cy="396875"/>
          </a:xfrm>
          <a:prstGeom prst="rect">
            <a:avLst/>
          </a:prstGeom>
          <a:noFill/>
          <a:ln w="9525">
            <a:noFill/>
            <a:miter lim="800000"/>
            <a:headEnd/>
            <a:tailEnd/>
          </a:ln>
        </p:spPr>
        <p:txBody>
          <a:bodyPr>
            <a:spAutoFit/>
          </a:bodyPr>
          <a:lstStyle/>
          <a:p>
            <a:r>
              <a:rPr lang="pt-BR" sz="2000" b="1"/>
              <a:t>PRINCIPAIS RESULTADOS</a:t>
            </a:r>
          </a:p>
        </p:txBody>
      </p:sp>
      <p:sp>
        <p:nvSpPr>
          <p:cNvPr id="24582" name="Rectangle 6"/>
          <p:cNvSpPr>
            <a:spLocks noChangeArrowheads="1"/>
          </p:cNvSpPr>
          <p:nvPr/>
        </p:nvSpPr>
        <p:spPr bwMode="auto">
          <a:xfrm>
            <a:off x="539750" y="908050"/>
            <a:ext cx="7848600" cy="5602288"/>
          </a:xfrm>
          <a:prstGeom prst="rect">
            <a:avLst/>
          </a:prstGeom>
          <a:noFill/>
          <a:ln w="9525">
            <a:noFill/>
            <a:miter lim="800000"/>
            <a:headEnd/>
            <a:tailEnd/>
          </a:ln>
        </p:spPr>
        <p:txBody>
          <a:bodyPr>
            <a:spAutoFit/>
          </a:bodyPr>
          <a:lstStyle/>
          <a:p>
            <a:pPr>
              <a:buFont typeface="Wingdings" pitchFamily="2" charset="2"/>
              <a:buChar char="ü"/>
            </a:pPr>
            <a:r>
              <a:rPr lang="pt-BR" sz="2000"/>
              <a:t>81% das mães relatam ter melhorado o relacionamento com os filhos por utilizarem-se do diálogo para resolução de conflitos.</a:t>
            </a:r>
          </a:p>
          <a:p>
            <a:pPr>
              <a:buFont typeface="Wingdings" pitchFamily="2" charset="2"/>
              <a:buChar char="ü"/>
            </a:pPr>
            <a:r>
              <a:rPr lang="pt-BR" sz="2000"/>
              <a:t>36%  declaram que antes de ingressar no projeto causavam dano físico aos filhos como método para impor disciplina. 100% destas mães relatam ter trocado este método pelo diálogo.</a:t>
            </a:r>
          </a:p>
          <a:p>
            <a:pPr>
              <a:buFont typeface="Wingdings" pitchFamily="2" charset="2"/>
              <a:buChar char="ü"/>
            </a:pPr>
            <a:r>
              <a:rPr lang="pt-BR" sz="2000"/>
              <a:t>54% afirmam que passaram a dar mais informação aos filhos como resultado da participação no projeto.</a:t>
            </a:r>
          </a:p>
          <a:p>
            <a:pPr>
              <a:buFont typeface="Wingdings" pitchFamily="2" charset="2"/>
              <a:buChar char="ü"/>
            </a:pPr>
            <a:r>
              <a:rPr lang="pt-BR" sz="2000"/>
              <a:t>80% das educandas declaram que sentem-se mais seguras nas relações interpessoais.</a:t>
            </a:r>
          </a:p>
          <a:p>
            <a:pPr>
              <a:buFont typeface="Wingdings" pitchFamily="2" charset="2"/>
              <a:buChar char="ü"/>
            </a:pPr>
            <a:r>
              <a:rPr lang="pt-BR" sz="2000"/>
              <a:t>70% relatam ter desenvolvido competências relacionadas à auto estima; </a:t>
            </a:r>
          </a:p>
          <a:p>
            <a:pPr>
              <a:buFont typeface="Wingdings" pitchFamily="2" charset="2"/>
              <a:buChar char="ü"/>
            </a:pPr>
            <a:r>
              <a:rPr lang="pt-BR" sz="2000"/>
              <a:t>100% das mães afirmam estar investindo mais nos cuidados com a saúde, aparência e conduta.</a:t>
            </a:r>
          </a:p>
          <a:p>
            <a:pPr>
              <a:buFont typeface="Wingdings" pitchFamily="2" charset="2"/>
              <a:buChar char="ü"/>
            </a:pPr>
            <a:r>
              <a:rPr lang="pt-BR" sz="2000"/>
              <a:t>100% das mães consideram que houve aumento no nível de informação sobre temas relacionados à educação dos filhos após ingresso no projeto.</a:t>
            </a:r>
          </a:p>
          <a:p>
            <a:pPr>
              <a:buFont typeface="Wingdings" pitchFamily="2" charset="2"/>
              <a:buChar char="ü"/>
            </a:pPr>
            <a:r>
              <a:rPr lang="pt-BR" sz="2000"/>
              <a:t>100% das mães em dia com a prevenção ginecológica.</a:t>
            </a:r>
          </a:p>
          <a:p>
            <a:endParaRPr lang="pt-B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7652"/>
                                        </p:tgtEl>
                                        <p:attrNameLst>
                                          <p:attrName>style.opacity</p:attrName>
                                        </p:attrNameLst>
                                      </p:cBhvr>
                                      <p:to>
                                        <p:strVal val="0.5"/>
                                      </p:to>
                                    </p:set>
                                    <p:animEffect filter="image" prLst="opacity: 0.5">
                                      <p:cBhvr rctx="IE">
                                        <p:cTn id="7" dur="indefinite"/>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476250"/>
            <a:ext cx="8218487" cy="941388"/>
          </a:xfrm>
        </p:spPr>
        <p:txBody>
          <a:bodyPr/>
          <a:lstStyle/>
          <a:p>
            <a:pPr eaLnBrk="1" hangingPunct="1"/>
            <a:endParaRPr lang="pt-BR" smtClean="0"/>
          </a:p>
        </p:txBody>
      </p:sp>
      <p:pic>
        <p:nvPicPr>
          <p:cNvPr id="7172" name="Picture 4" descr="Mobilis 06"/>
          <p:cNvPicPr>
            <a:picLocks noChangeAspect="1" noChangeArrowheads="1"/>
          </p:cNvPicPr>
          <p:nvPr>
            <p:ph type="body" idx="1"/>
          </p:nvPr>
        </p:nvPicPr>
        <p:blipFill>
          <a:blip r:embed="rId2"/>
          <a:srcRect/>
          <a:stretch>
            <a:fillRect/>
          </a:stretch>
        </p:blipFill>
        <p:spPr>
          <a:xfrm>
            <a:off x="6300788" y="333375"/>
            <a:ext cx="2547937" cy="5853113"/>
          </a:xfrm>
          <a:noFill/>
        </p:spPr>
      </p:pic>
      <p:sp>
        <p:nvSpPr>
          <p:cNvPr id="4100" name="Rectangle 5"/>
          <p:cNvSpPr>
            <a:spLocks noChangeArrowheads="1"/>
          </p:cNvSpPr>
          <p:nvPr/>
        </p:nvSpPr>
        <p:spPr bwMode="auto">
          <a:xfrm>
            <a:off x="250825" y="549275"/>
            <a:ext cx="5905500" cy="4619625"/>
          </a:xfrm>
          <a:prstGeom prst="rect">
            <a:avLst/>
          </a:prstGeom>
          <a:noFill/>
          <a:ln w="9525">
            <a:noFill/>
            <a:miter lim="800000"/>
            <a:headEnd/>
            <a:tailEnd/>
          </a:ln>
        </p:spPr>
        <p:txBody>
          <a:bodyPr>
            <a:spAutoFit/>
          </a:bodyPr>
          <a:lstStyle/>
          <a:p>
            <a:r>
              <a:rPr lang="pt-BR" sz="2400" b="1">
                <a:solidFill>
                  <a:schemeClr val="accent2"/>
                </a:solidFill>
              </a:rPr>
              <a:t>3 DIMENSÕES DE ATUAÇÃO:</a:t>
            </a:r>
          </a:p>
          <a:p>
            <a:r>
              <a:rPr lang="pt-BR" sz="2400" b="1">
                <a:solidFill>
                  <a:schemeClr val="accent2"/>
                </a:solidFill>
              </a:rPr>
              <a:t> </a:t>
            </a:r>
          </a:p>
          <a:p>
            <a:r>
              <a:rPr lang="pt-BR" sz="2400" b="1">
                <a:solidFill>
                  <a:schemeClr val="accent2"/>
                </a:solidFill>
              </a:rPr>
              <a:t>Atendimento direto aos educandos e seus familiares nas áreas de arte, educação, nutrição e saúde</a:t>
            </a:r>
          </a:p>
          <a:p>
            <a:endParaRPr lang="pt-BR" sz="2400" b="1">
              <a:solidFill>
                <a:schemeClr val="accent2"/>
              </a:solidFill>
            </a:endParaRPr>
          </a:p>
          <a:p>
            <a:r>
              <a:rPr lang="pt-BR" sz="2400" b="1">
                <a:solidFill>
                  <a:schemeClr val="accent2"/>
                </a:solidFill>
              </a:rPr>
              <a:t>Pesquisa , sistematização e produção de conhecimento</a:t>
            </a:r>
          </a:p>
          <a:p>
            <a:r>
              <a:rPr lang="pt-BR" sz="2400" b="1">
                <a:solidFill>
                  <a:schemeClr val="accent2"/>
                </a:solidFill>
              </a:rPr>
              <a:t> </a:t>
            </a:r>
          </a:p>
          <a:p>
            <a:r>
              <a:rPr lang="pt-BR" sz="2400" b="1">
                <a:solidFill>
                  <a:schemeClr val="accent2"/>
                </a:solidFill>
              </a:rPr>
              <a:t>Disseminação de sua tecnologia educacional</a:t>
            </a:r>
          </a:p>
          <a:p>
            <a:pPr>
              <a:lnSpc>
                <a:spcPct val="90000"/>
              </a:lnSpc>
              <a:spcBef>
                <a:spcPct val="50000"/>
              </a:spcBef>
            </a:pPr>
            <a:endParaRPr lang="pt-BR" sz="2400" b="1">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randombar(horizontal)">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771775" y="274638"/>
            <a:ext cx="5915025" cy="1143000"/>
          </a:xfrm>
        </p:spPr>
        <p:txBody>
          <a:bodyPr/>
          <a:lstStyle/>
          <a:p>
            <a:pPr eaLnBrk="1" hangingPunct="1"/>
            <a:r>
              <a:rPr lang="pt-BR" sz="3600" b="1" smtClean="0">
                <a:solidFill>
                  <a:schemeClr val="accent2"/>
                </a:solidFill>
              </a:rPr>
              <a:t>CONCEPÇÕES SUSTENTADORAS:</a:t>
            </a:r>
          </a:p>
        </p:txBody>
      </p:sp>
      <p:pic>
        <p:nvPicPr>
          <p:cNvPr id="8196" name="Picture 4" descr="Mobilis 9"/>
          <p:cNvPicPr>
            <a:picLocks noChangeAspect="1" noChangeArrowheads="1"/>
          </p:cNvPicPr>
          <p:nvPr>
            <p:ph type="body" idx="1"/>
          </p:nvPr>
        </p:nvPicPr>
        <p:blipFill>
          <a:blip r:embed="rId2"/>
          <a:srcRect/>
          <a:stretch>
            <a:fillRect/>
          </a:stretch>
        </p:blipFill>
        <p:spPr>
          <a:xfrm>
            <a:off x="250825" y="260350"/>
            <a:ext cx="2449513" cy="6264275"/>
          </a:xfrm>
          <a:noFill/>
        </p:spPr>
      </p:pic>
      <p:sp>
        <p:nvSpPr>
          <p:cNvPr id="5124" name="Rectangle 5"/>
          <p:cNvSpPr>
            <a:spLocks noChangeArrowheads="1"/>
          </p:cNvSpPr>
          <p:nvPr/>
        </p:nvSpPr>
        <p:spPr bwMode="auto">
          <a:xfrm>
            <a:off x="3348038" y="1628775"/>
            <a:ext cx="5327650" cy="3935413"/>
          </a:xfrm>
          <a:prstGeom prst="rect">
            <a:avLst/>
          </a:prstGeom>
          <a:noFill/>
          <a:ln w="9525">
            <a:noFill/>
            <a:miter lim="800000"/>
            <a:headEnd/>
            <a:tailEnd/>
          </a:ln>
        </p:spPr>
        <p:txBody>
          <a:bodyPr>
            <a:spAutoFit/>
          </a:bodyPr>
          <a:lstStyle/>
          <a:p>
            <a:pPr>
              <a:buFont typeface="Wingdings" pitchFamily="2" charset="2"/>
              <a:buChar char="ü"/>
            </a:pPr>
            <a:r>
              <a:rPr lang="pt-BR" sz="2800" b="1">
                <a:solidFill>
                  <a:schemeClr val="accent2"/>
                </a:solidFill>
              </a:rPr>
              <a:t>Educação para o Desenvolvimento Humano.</a:t>
            </a:r>
          </a:p>
          <a:p>
            <a:pPr>
              <a:buFont typeface="Wingdings" pitchFamily="2" charset="2"/>
              <a:buChar char="ü"/>
            </a:pPr>
            <a:r>
              <a:rPr lang="pt-BR" sz="2800" b="1">
                <a:solidFill>
                  <a:schemeClr val="accent2"/>
                </a:solidFill>
              </a:rPr>
              <a:t>Os 4 pilares da Educação e os Códigos da modernidade.</a:t>
            </a:r>
          </a:p>
          <a:p>
            <a:pPr>
              <a:buFont typeface="Wingdings" pitchFamily="2" charset="2"/>
              <a:buChar char="ü"/>
            </a:pPr>
            <a:r>
              <a:rPr lang="pt-BR" sz="2800" b="1">
                <a:solidFill>
                  <a:schemeClr val="accent2"/>
                </a:solidFill>
              </a:rPr>
              <a:t> Educação Interdimensional.</a:t>
            </a:r>
          </a:p>
          <a:p>
            <a:pPr>
              <a:buFont typeface="Wingdings" pitchFamily="2" charset="2"/>
              <a:buChar char="ü"/>
            </a:pPr>
            <a:r>
              <a:rPr lang="pt-BR" sz="2800" b="1">
                <a:solidFill>
                  <a:schemeClr val="accent2"/>
                </a:solidFill>
              </a:rPr>
              <a:t>A arte como ponto central e irradiador.</a:t>
            </a:r>
          </a:p>
          <a:p>
            <a:pPr>
              <a:buFont typeface="Wingdings" pitchFamily="2" charset="2"/>
              <a:buChar char="ü"/>
            </a:pPr>
            <a:r>
              <a:rPr lang="pt-BR" sz="2800" b="1">
                <a:solidFill>
                  <a:schemeClr val="accent2"/>
                </a:solidFill>
              </a:rPr>
              <a:t>Educação para valores</a:t>
            </a:r>
          </a:p>
          <a:p>
            <a:pPr>
              <a:buFont typeface="Wingdings" pitchFamily="2" charset="2"/>
              <a:buChar char="ü"/>
            </a:pPr>
            <a:r>
              <a:rPr lang="pt-BR" sz="2800" b="1">
                <a:solidFill>
                  <a:schemeClr val="accent2"/>
                </a:solidFill>
              </a:rPr>
              <a:t>Ética biofílica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randombar(horizontal)">
                                      <p:cBhvr>
                                        <p:cTn id="7"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p:txBody>
          <a:bodyPr/>
          <a:lstStyle/>
          <a:p>
            <a:pPr eaLnBrk="1" hangingPunct="1"/>
            <a:endParaRPr lang="pt-BR" smtClean="0"/>
          </a:p>
        </p:txBody>
      </p:sp>
      <p:pic>
        <p:nvPicPr>
          <p:cNvPr id="9220" name="Picture 4" descr="Biblioteca 1"/>
          <p:cNvPicPr>
            <a:picLocks noChangeAspect="1" noChangeArrowheads="1"/>
          </p:cNvPicPr>
          <p:nvPr>
            <p:ph type="title"/>
          </p:nvPr>
        </p:nvPicPr>
        <p:blipFill>
          <a:blip r:embed="rId2"/>
          <a:srcRect/>
          <a:stretch>
            <a:fillRect/>
          </a:stretch>
        </p:blipFill>
        <p:spPr>
          <a:xfrm>
            <a:off x="468313" y="274638"/>
            <a:ext cx="8351837" cy="5962650"/>
          </a:xfrm>
          <a:noFill/>
        </p:spPr>
      </p:pic>
      <p:sp>
        <p:nvSpPr>
          <p:cNvPr id="6148" name="Text Box 7"/>
          <p:cNvSpPr txBox="1">
            <a:spLocks noChangeArrowheads="1"/>
          </p:cNvSpPr>
          <p:nvPr/>
        </p:nvSpPr>
        <p:spPr bwMode="auto">
          <a:xfrm>
            <a:off x="611188" y="981075"/>
            <a:ext cx="7416800" cy="5265738"/>
          </a:xfrm>
          <a:prstGeom prst="rect">
            <a:avLst/>
          </a:prstGeom>
          <a:noFill/>
          <a:ln w="9525">
            <a:noFill/>
            <a:miter lim="800000"/>
            <a:headEnd/>
            <a:tailEnd/>
          </a:ln>
        </p:spPr>
        <p:txBody>
          <a:bodyPr>
            <a:spAutoFit/>
          </a:bodyPr>
          <a:lstStyle/>
          <a:p>
            <a:r>
              <a:rPr lang="pt-BR" sz="3200" b="1"/>
              <a:t>PÚBLICO ALVO:</a:t>
            </a:r>
          </a:p>
          <a:p>
            <a:endParaRPr lang="pt-BR" sz="3200" b="1"/>
          </a:p>
          <a:p>
            <a:r>
              <a:rPr lang="pt-BR" sz="2400" b="1"/>
              <a:t>Atendimento direto a 400 educandos de 7 a 18 anos e atendimento direto e indireto a familiares em desvantagem social, advindas de 4 áreas de risco: </a:t>
            </a:r>
          </a:p>
          <a:p>
            <a:endParaRPr lang="pt-BR" sz="2400" b="1"/>
          </a:p>
          <a:p>
            <a:pPr>
              <a:buFont typeface="Wingdings" pitchFamily="2" charset="2"/>
              <a:buChar char="§"/>
            </a:pPr>
            <a:r>
              <a:rPr lang="pt-BR" sz="2400" b="1"/>
              <a:t>Mucuripe;</a:t>
            </a:r>
          </a:p>
          <a:p>
            <a:pPr>
              <a:buFont typeface="Wingdings" pitchFamily="2" charset="2"/>
              <a:buChar char="§"/>
            </a:pPr>
            <a:r>
              <a:rPr lang="pt-BR" sz="2400" b="1"/>
              <a:t>Praia do Futuro</a:t>
            </a:r>
          </a:p>
          <a:p>
            <a:pPr>
              <a:buFont typeface="Wingdings" pitchFamily="2" charset="2"/>
              <a:buChar char="§"/>
            </a:pPr>
            <a:r>
              <a:rPr lang="pt-BR" sz="2400" b="1"/>
              <a:t>Bom Jardim;</a:t>
            </a:r>
          </a:p>
          <a:p>
            <a:pPr>
              <a:buFont typeface="Wingdings" pitchFamily="2" charset="2"/>
              <a:buChar char="§"/>
            </a:pPr>
            <a:r>
              <a:rPr lang="pt-BR" sz="2400" b="1"/>
              <a:t> Conj. Palmeiras;</a:t>
            </a:r>
          </a:p>
          <a:p>
            <a:pPr>
              <a:buFont typeface="Wingdings" pitchFamily="2" charset="2"/>
              <a:buChar char="§"/>
            </a:pPr>
            <a:r>
              <a:rPr lang="pt-BR" sz="2400" b="1"/>
              <a:t>Favela do Dendê e adjacências.</a:t>
            </a:r>
          </a:p>
          <a:p>
            <a:pPr>
              <a:spcBef>
                <a:spcPct val="50000"/>
              </a:spcBef>
            </a:pPr>
            <a:endParaRPr lang="pt-BR"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randombar(horizontal)">
                                      <p:cBhvr>
                                        <p:cTn id="7" dur="2000"/>
                                        <p:tgtEl>
                                          <p:spTgt spid="9220"/>
                                        </p:tgtEl>
                                      </p:cBhvr>
                                    </p:animEffect>
                                  </p:childTnLst>
                                </p:cTn>
                              </p:par>
                            </p:childTnLst>
                          </p:cTn>
                        </p:par>
                        <p:par>
                          <p:cTn id="8" fill="hold">
                            <p:stCondLst>
                              <p:cond delay="2000"/>
                            </p:stCondLst>
                            <p:childTnLst>
                              <p:par>
                                <p:cTn id="9" presetID="9" presetClass="emph" presetSubtype="0" nodeType="afterEffect">
                                  <p:stCondLst>
                                    <p:cond delay="1000"/>
                                  </p:stCondLst>
                                  <p:childTnLst>
                                    <p:set>
                                      <p:cBhvr rctx="PPT">
                                        <p:cTn id="10" dur="indefinite"/>
                                        <p:tgtEl>
                                          <p:spTgt spid="9220"/>
                                        </p:tgtEl>
                                        <p:attrNameLst>
                                          <p:attrName>style.opacity</p:attrName>
                                        </p:attrNameLst>
                                      </p:cBhvr>
                                      <p:to>
                                        <p:strVal val="0.5"/>
                                      </p:to>
                                    </p:set>
                                    <p:animEffect filter="image" prLst="opacity: 0.5">
                                      <p:cBhvr rctx="IE">
                                        <p:cTn id="11" dur="indefinite"/>
                                        <p:tgtEl>
                                          <p:spTgt spid="922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mph" presetSubtype="0" nodeType="clickEffect">
                                  <p:stCondLst>
                                    <p:cond delay="0"/>
                                  </p:stCondLst>
                                  <p:childTnLst>
                                    <p:set>
                                      <p:cBhvr rctx="PPT">
                                        <p:cTn id="15" dur="indefinite"/>
                                        <p:tgtEl>
                                          <p:spTgt spid="9220"/>
                                        </p:tgtEl>
                                        <p:attrNameLst>
                                          <p:attrName>style.opacity</p:attrName>
                                        </p:attrNameLst>
                                      </p:cBhvr>
                                      <p:to>
                                        <p:strVal val="0.5"/>
                                      </p:to>
                                    </p:set>
                                    <p:animEffect filter="image" prLst="opacity: 0.5">
                                      <p:cBhvr rctx="IE">
                                        <p:cTn id="16" dur="indefinite"/>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pt-BR" smtClean="0">
                <a:solidFill>
                  <a:schemeClr val="tx1"/>
                </a:solidFill>
              </a:rPr>
              <a:t>CENTROS DE RESULTADOS</a:t>
            </a:r>
            <a:r>
              <a:rPr lang="pt-BR" smtClean="0">
                <a:solidFill>
                  <a:schemeClr val="bg1"/>
                </a:solidFill>
              </a:rPr>
              <a:t>:</a:t>
            </a:r>
          </a:p>
        </p:txBody>
      </p:sp>
      <p:pic>
        <p:nvPicPr>
          <p:cNvPr id="11268" name="Picture 4" descr="Aula de Dança 3"/>
          <p:cNvPicPr>
            <a:picLocks noChangeAspect="1" noChangeArrowheads="1"/>
          </p:cNvPicPr>
          <p:nvPr>
            <p:ph type="body" idx="1"/>
          </p:nvPr>
        </p:nvPicPr>
        <p:blipFill>
          <a:blip r:embed="rId2"/>
          <a:srcRect/>
          <a:stretch>
            <a:fillRect/>
          </a:stretch>
        </p:blipFill>
        <p:spPr>
          <a:xfrm>
            <a:off x="4787900" y="2708275"/>
            <a:ext cx="4105275" cy="3816350"/>
          </a:xfrm>
          <a:noFill/>
        </p:spPr>
      </p:pic>
      <p:sp>
        <p:nvSpPr>
          <p:cNvPr id="7172" name="Rectangle 5"/>
          <p:cNvSpPr>
            <a:spLocks noChangeArrowheads="1"/>
          </p:cNvSpPr>
          <p:nvPr/>
        </p:nvSpPr>
        <p:spPr bwMode="auto">
          <a:xfrm>
            <a:off x="250825" y="1916113"/>
            <a:ext cx="4176713" cy="4541837"/>
          </a:xfrm>
          <a:prstGeom prst="rect">
            <a:avLst/>
          </a:prstGeom>
          <a:noFill/>
          <a:ln w="9525">
            <a:noFill/>
            <a:miter lim="800000"/>
            <a:headEnd/>
            <a:tailEnd/>
          </a:ln>
        </p:spPr>
        <p:txBody>
          <a:bodyPr>
            <a:spAutoFit/>
          </a:bodyPr>
          <a:lstStyle/>
          <a:p>
            <a:pPr>
              <a:buFont typeface="Wingdings" pitchFamily="2" charset="2"/>
              <a:buChar char="ü"/>
            </a:pPr>
            <a:r>
              <a:rPr lang="pt-BR" sz="2800"/>
              <a:t>Área Artística</a:t>
            </a:r>
          </a:p>
          <a:p>
            <a:pPr>
              <a:buFont typeface="Wingdings" pitchFamily="2" charset="2"/>
              <a:buNone/>
            </a:pPr>
            <a:endParaRPr lang="pt-BR" sz="2800"/>
          </a:p>
          <a:p>
            <a:pPr>
              <a:buFont typeface="Wingdings" pitchFamily="2" charset="2"/>
              <a:buChar char="ü"/>
            </a:pPr>
            <a:r>
              <a:rPr lang="pt-BR" sz="2800"/>
              <a:t>Área Pedagógica</a:t>
            </a:r>
          </a:p>
          <a:p>
            <a:pPr>
              <a:buFont typeface="Wingdings" pitchFamily="2" charset="2"/>
              <a:buNone/>
            </a:pPr>
            <a:endParaRPr lang="pt-BR" sz="2800"/>
          </a:p>
          <a:p>
            <a:pPr>
              <a:buFont typeface="Wingdings" pitchFamily="2" charset="2"/>
              <a:buChar char="ü"/>
            </a:pPr>
            <a:r>
              <a:rPr lang="pt-BR" sz="2800"/>
              <a:t>Área Social</a:t>
            </a:r>
          </a:p>
          <a:p>
            <a:pPr>
              <a:buFont typeface="Wingdings" pitchFamily="2" charset="2"/>
              <a:buNone/>
            </a:pPr>
            <a:endParaRPr lang="pt-BR" sz="2800"/>
          </a:p>
          <a:p>
            <a:pPr>
              <a:buFont typeface="Wingdings" pitchFamily="2" charset="2"/>
              <a:buChar char="ü"/>
            </a:pPr>
            <a:r>
              <a:rPr lang="pt-BR" sz="2400" b="1"/>
              <a:t>Área de Convergência</a:t>
            </a:r>
          </a:p>
          <a:p>
            <a:pPr>
              <a:buFont typeface="Wingdings" pitchFamily="2" charset="2"/>
              <a:buNone/>
            </a:pPr>
            <a:r>
              <a:rPr lang="pt-BR" sz="2400" b="1"/>
              <a:t>Família/Escola/</a:t>
            </a:r>
          </a:p>
          <a:p>
            <a:pPr>
              <a:buFont typeface="Wingdings" pitchFamily="2" charset="2"/>
              <a:buNone/>
            </a:pPr>
            <a:r>
              <a:rPr lang="pt-BR" sz="2400" b="1"/>
              <a:t>Comunidade</a:t>
            </a:r>
          </a:p>
          <a:p>
            <a:pPr>
              <a:buFont typeface="Wingdings" pitchFamily="2" charset="2"/>
              <a:buNone/>
            </a:pPr>
            <a:endParaRPr lang="pt-BR" sz="2400" b="1"/>
          </a:p>
          <a:p>
            <a:pPr>
              <a:buFont typeface="Wingdings" pitchFamily="2" charset="2"/>
              <a:buChar char="ü"/>
            </a:pPr>
            <a:r>
              <a:rPr lang="pt-BR" sz="2800"/>
              <a:t>Área de Disseminação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randombar(horizontal)">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pt-BR" sz="3200" b="1" smtClean="0">
                <a:solidFill>
                  <a:schemeClr val="tx1"/>
                </a:solidFill>
                <a:latin typeface="Verdana" pitchFamily="34" charset="0"/>
              </a:rPr>
              <a:t>ÁREA DE CONVERGÊNCIA FAMÍLIA ESCOLA     COMUNIDADE</a:t>
            </a:r>
          </a:p>
        </p:txBody>
      </p:sp>
      <p:pic>
        <p:nvPicPr>
          <p:cNvPr id="12292" name="Picture 4" descr="Biblioteca 2"/>
          <p:cNvPicPr>
            <a:picLocks noChangeAspect="1" noChangeArrowheads="1"/>
          </p:cNvPicPr>
          <p:nvPr>
            <p:ph type="body" idx="1"/>
          </p:nvPr>
        </p:nvPicPr>
        <p:blipFill>
          <a:blip r:embed="rId3"/>
          <a:srcRect/>
          <a:stretch>
            <a:fillRect/>
          </a:stretch>
        </p:blipFill>
        <p:spPr>
          <a:xfrm>
            <a:off x="250825" y="1557338"/>
            <a:ext cx="3025775" cy="4967287"/>
          </a:xfrm>
          <a:noFill/>
        </p:spPr>
      </p:pic>
      <p:sp>
        <p:nvSpPr>
          <p:cNvPr id="8196" name="Rectangle 5"/>
          <p:cNvSpPr>
            <a:spLocks noChangeArrowheads="1"/>
          </p:cNvSpPr>
          <p:nvPr/>
        </p:nvSpPr>
        <p:spPr bwMode="auto">
          <a:xfrm>
            <a:off x="3563938" y="1773238"/>
            <a:ext cx="4464050" cy="5021262"/>
          </a:xfrm>
          <a:prstGeom prst="rect">
            <a:avLst/>
          </a:prstGeom>
          <a:noFill/>
          <a:ln w="9525">
            <a:noFill/>
            <a:miter lim="800000"/>
            <a:headEnd/>
            <a:tailEnd/>
          </a:ln>
        </p:spPr>
        <p:txBody>
          <a:bodyPr>
            <a:spAutoFit/>
          </a:bodyPr>
          <a:lstStyle/>
          <a:p>
            <a:pPr>
              <a:buFont typeface="Wingdings" pitchFamily="2" charset="2"/>
              <a:buChar char="ü"/>
            </a:pPr>
            <a:r>
              <a:rPr lang="pt-BR" sz="2400" b="1"/>
              <a:t>1998 - Espaços de discussão, informação e sensibilização ; oficinas de artes</a:t>
            </a:r>
          </a:p>
          <a:p>
            <a:pPr>
              <a:buFont typeface="Wingdings" pitchFamily="2" charset="2"/>
              <a:buNone/>
            </a:pPr>
            <a:endParaRPr lang="pt-BR" sz="2400" b="1"/>
          </a:p>
          <a:p>
            <a:pPr>
              <a:buFont typeface="Wingdings" pitchFamily="2" charset="2"/>
              <a:buChar char="ü"/>
            </a:pPr>
            <a:r>
              <a:rPr lang="pt-BR" sz="2400" b="1"/>
              <a:t>2003 - Projeto A vida é Feminina / Apoio UNICEF</a:t>
            </a:r>
          </a:p>
          <a:p>
            <a:pPr>
              <a:buFont typeface="Wingdings" pitchFamily="2" charset="2"/>
              <a:buChar char="ü"/>
            </a:pPr>
            <a:endParaRPr lang="pt-BR" sz="2400" b="1"/>
          </a:p>
          <a:p>
            <a:pPr>
              <a:buFont typeface="Wingdings" pitchFamily="2" charset="2"/>
              <a:buChar char="ü"/>
            </a:pPr>
            <a:r>
              <a:rPr lang="pt-BR" sz="2400" b="1"/>
              <a:t>Reuniões setoriais </a:t>
            </a:r>
          </a:p>
          <a:p>
            <a:pPr>
              <a:buFont typeface="Wingdings" pitchFamily="2" charset="2"/>
              <a:buNone/>
            </a:pPr>
            <a:endParaRPr lang="pt-BR" sz="2400" b="1"/>
          </a:p>
          <a:p>
            <a:pPr>
              <a:buFont typeface="Wingdings" pitchFamily="2" charset="2"/>
              <a:buChar char="ü"/>
            </a:pPr>
            <a:r>
              <a:rPr lang="pt-BR" sz="2400" b="1"/>
              <a:t>Show da Família</a:t>
            </a:r>
          </a:p>
          <a:p>
            <a:pPr>
              <a:buFont typeface="Wingdings" pitchFamily="2" charset="2"/>
              <a:buNone/>
            </a:pPr>
            <a:endParaRPr lang="pt-BR" sz="2400" b="1"/>
          </a:p>
          <a:p>
            <a:pPr>
              <a:spcBef>
                <a:spcPct val="50000"/>
              </a:spcBef>
              <a:buFont typeface="Wingdings" pitchFamily="2" charset="2"/>
              <a:buChar char="ü"/>
            </a:pPr>
            <a:endParaRPr lang="pt-BR"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randombar(horizontal)">
                                      <p:cBhvr>
                                        <p:cTn id="7"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pt-BR" sz="4000" dirty="0" smtClean="0">
                <a:solidFill>
                  <a:schemeClr val="tx1"/>
                </a:solidFill>
              </a:rPr>
              <a:t>JUSTIFICATIVA – INDICADORES BRASIL</a:t>
            </a:r>
            <a:r>
              <a:rPr lang="pt-BR" sz="4000" dirty="0" smtClean="0">
                <a:solidFill>
                  <a:schemeClr val="tx1"/>
                </a:solidFill>
              </a:rPr>
              <a:t/>
            </a:r>
            <a:br>
              <a:rPr lang="pt-BR" sz="4000" dirty="0" smtClean="0">
                <a:solidFill>
                  <a:schemeClr val="tx1"/>
                </a:solidFill>
              </a:rPr>
            </a:br>
            <a:endParaRPr lang="pt-BR" sz="4000" dirty="0" smtClean="0">
              <a:solidFill>
                <a:schemeClr val="tx1"/>
              </a:solidFill>
            </a:endParaRPr>
          </a:p>
        </p:txBody>
      </p:sp>
      <p:sp>
        <p:nvSpPr>
          <p:cNvPr id="9219" name="Rectangle 3"/>
          <p:cNvSpPr>
            <a:spLocks noGrp="1" noChangeArrowheads="1"/>
          </p:cNvSpPr>
          <p:nvPr>
            <p:ph type="body" idx="1"/>
          </p:nvPr>
        </p:nvSpPr>
        <p:spPr/>
        <p:txBody>
          <a:bodyPr/>
          <a:lstStyle/>
          <a:p>
            <a:pPr eaLnBrk="1" hangingPunct="1">
              <a:lnSpc>
                <a:spcPct val="90000"/>
              </a:lnSpc>
            </a:pPr>
            <a:r>
              <a:rPr lang="pt-BR" sz="1600" dirty="0" smtClean="0"/>
              <a:t>1</a:t>
            </a:r>
            <a:r>
              <a:rPr lang="pt-BR" sz="1600" dirty="0" smtClean="0"/>
              <a:t>% da população tem renda igual ao total dos rendimentos dos 50% mais pobres. E, entre os 10% mais pobres, 74% são negros.</a:t>
            </a:r>
          </a:p>
          <a:p>
            <a:r>
              <a:rPr lang="pt-BR" sz="1600" dirty="0" smtClean="0"/>
              <a:t>Segundo o mesmo estudo do IBGE quase metade das crianças e adolescentes brasileiras com até 17 anos vive em situação de pobreza (menos de meio salário mínimo per capita), e 18,5% em situação considerada de extrema pobreza (até 25% do salário mínimo per capita).</a:t>
            </a:r>
          </a:p>
          <a:p>
            <a:r>
              <a:rPr lang="pt-BR" sz="1600" dirty="0" smtClean="0"/>
              <a:t>Apesar de 84,1% dos jovens entre 15 e 17 anos freqüentarem a escola, entre a população mais pobre a taxa é de apenas 30,5%. Desse total, apenas a metade (50,6%) estava matriculada no nível escolar adequado à sua idade, o ensino médio.</a:t>
            </a:r>
          </a:p>
          <a:p>
            <a:pPr eaLnBrk="1" hangingPunct="1">
              <a:lnSpc>
                <a:spcPct val="90000"/>
              </a:lnSpc>
            </a:pPr>
            <a:r>
              <a:rPr lang="pt-BR" sz="1600" dirty="0" smtClean="0"/>
              <a:t>No Brasil, apenas metade dos jovens entre 15 e 17 anos freqüentam o ensino médio.</a:t>
            </a:r>
          </a:p>
          <a:p>
            <a:pPr eaLnBrk="1" hangingPunct="1">
              <a:lnSpc>
                <a:spcPct val="90000"/>
              </a:lnSpc>
            </a:pPr>
            <a:r>
              <a:rPr lang="pt-BR" sz="1600" dirty="0" smtClean="0"/>
              <a:t>Entre 2002 e 2006, o número de partos anuais realizados pelo SUS em meninas de 10 a 19 anos subiu de 127.018 para 134.625.</a:t>
            </a:r>
          </a:p>
          <a:p>
            <a:pPr eaLnBrk="1" hangingPunct="1">
              <a:lnSpc>
                <a:spcPct val="90000"/>
              </a:lnSpc>
            </a:pPr>
            <a:r>
              <a:rPr lang="pt-BR" sz="1600" dirty="0" smtClean="0"/>
              <a:t>Entre 1986 e 2005, a  relação entre infectados pelo HIV passou de 15,1 homens por mulher para 1,5 homem por mulher.</a:t>
            </a:r>
          </a:p>
          <a:p>
            <a:pPr eaLnBrk="1" hangingPunct="1">
              <a:lnSpc>
                <a:spcPct val="90000"/>
              </a:lnSpc>
            </a:pPr>
            <a:r>
              <a:rPr lang="pt-BR" sz="1600" dirty="0" smtClean="0"/>
              <a:t>No Brasil, estima-se que 20% das mulheres já tenham sido vítimas de algum tipo de violência domestica;</a:t>
            </a:r>
          </a:p>
          <a:p>
            <a:pPr eaLnBrk="1" hangingPunct="1">
              <a:lnSpc>
                <a:spcPct val="90000"/>
              </a:lnSpc>
            </a:pPr>
            <a:endParaRPr lang="pt-BR" sz="1600" b="1" dirty="0" smtClean="0"/>
          </a:p>
        </p:txBody>
      </p:sp>
      <p:grpSp>
        <p:nvGrpSpPr>
          <p:cNvPr id="2" name="Group 4"/>
          <p:cNvGrpSpPr>
            <a:grpSpLocks/>
          </p:cNvGrpSpPr>
          <p:nvPr/>
        </p:nvGrpSpPr>
        <p:grpSpPr bwMode="auto">
          <a:xfrm>
            <a:off x="0" y="908050"/>
            <a:ext cx="9144000" cy="5976938"/>
            <a:chOff x="0" y="572"/>
            <a:chExt cx="5760" cy="3765"/>
          </a:xfrm>
        </p:grpSpPr>
        <p:pic>
          <p:nvPicPr>
            <p:cNvPr id="9221" name="Picture 5" descr="Mayane Maria de Carvalho"/>
            <p:cNvPicPr>
              <a:picLocks noChangeAspect="1" noChangeArrowheads="1"/>
            </p:cNvPicPr>
            <p:nvPr/>
          </p:nvPicPr>
          <p:blipFill>
            <a:blip r:embed="rId2"/>
            <a:srcRect/>
            <a:stretch>
              <a:fillRect/>
            </a:stretch>
          </p:blipFill>
          <p:spPr bwMode="auto">
            <a:xfrm>
              <a:off x="0" y="890"/>
              <a:ext cx="229" cy="363"/>
            </a:xfrm>
            <a:prstGeom prst="rect">
              <a:avLst/>
            </a:prstGeom>
            <a:noFill/>
            <a:ln w="9525">
              <a:noFill/>
              <a:miter lim="800000"/>
              <a:headEnd/>
              <a:tailEnd/>
            </a:ln>
          </p:spPr>
        </p:pic>
        <p:pic>
          <p:nvPicPr>
            <p:cNvPr id="9222" name="Picture 6" descr="Jonathan Coutinho"/>
            <p:cNvPicPr>
              <a:picLocks noChangeAspect="1" noChangeArrowheads="1"/>
            </p:cNvPicPr>
            <p:nvPr/>
          </p:nvPicPr>
          <p:blipFill>
            <a:blip r:embed="rId3"/>
            <a:srcRect/>
            <a:stretch>
              <a:fillRect/>
            </a:stretch>
          </p:blipFill>
          <p:spPr bwMode="auto">
            <a:xfrm>
              <a:off x="0" y="1253"/>
              <a:ext cx="231" cy="382"/>
            </a:xfrm>
            <a:prstGeom prst="rect">
              <a:avLst/>
            </a:prstGeom>
            <a:noFill/>
            <a:ln w="9525">
              <a:noFill/>
              <a:miter lim="800000"/>
              <a:headEnd/>
              <a:tailEnd/>
            </a:ln>
          </p:spPr>
        </p:pic>
        <p:pic>
          <p:nvPicPr>
            <p:cNvPr id="9223" name="Picture 7" descr="Francisco Fabiano de Oliveira"/>
            <p:cNvPicPr>
              <a:picLocks noChangeAspect="1" noChangeArrowheads="1"/>
            </p:cNvPicPr>
            <p:nvPr/>
          </p:nvPicPr>
          <p:blipFill>
            <a:blip r:embed="rId4"/>
            <a:srcRect/>
            <a:stretch>
              <a:fillRect/>
            </a:stretch>
          </p:blipFill>
          <p:spPr bwMode="auto">
            <a:xfrm>
              <a:off x="0" y="1616"/>
              <a:ext cx="241" cy="362"/>
            </a:xfrm>
            <a:prstGeom prst="rect">
              <a:avLst/>
            </a:prstGeom>
            <a:noFill/>
            <a:ln w="9525">
              <a:noFill/>
              <a:miter lim="800000"/>
              <a:headEnd/>
              <a:tailEnd/>
            </a:ln>
          </p:spPr>
        </p:pic>
        <p:pic>
          <p:nvPicPr>
            <p:cNvPr id="9224" name="Picture 8" descr="Renata da Silva Fortunato"/>
            <p:cNvPicPr>
              <a:picLocks noChangeAspect="1" noChangeArrowheads="1"/>
            </p:cNvPicPr>
            <p:nvPr/>
          </p:nvPicPr>
          <p:blipFill>
            <a:blip r:embed="rId5"/>
            <a:srcRect/>
            <a:stretch>
              <a:fillRect/>
            </a:stretch>
          </p:blipFill>
          <p:spPr bwMode="auto">
            <a:xfrm>
              <a:off x="0" y="1979"/>
              <a:ext cx="249" cy="362"/>
            </a:xfrm>
            <a:prstGeom prst="rect">
              <a:avLst/>
            </a:prstGeom>
            <a:noFill/>
            <a:ln w="9525">
              <a:noFill/>
              <a:miter lim="800000"/>
              <a:headEnd/>
              <a:tailEnd/>
            </a:ln>
          </p:spPr>
        </p:pic>
        <p:pic>
          <p:nvPicPr>
            <p:cNvPr id="9225" name="Picture 9" descr="Ana Karine Soares da Silva"/>
            <p:cNvPicPr>
              <a:picLocks noChangeAspect="1" noChangeArrowheads="1"/>
            </p:cNvPicPr>
            <p:nvPr/>
          </p:nvPicPr>
          <p:blipFill>
            <a:blip r:embed="rId6"/>
            <a:srcRect/>
            <a:stretch>
              <a:fillRect/>
            </a:stretch>
          </p:blipFill>
          <p:spPr bwMode="auto">
            <a:xfrm>
              <a:off x="0" y="2341"/>
              <a:ext cx="234" cy="322"/>
            </a:xfrm>
            <a:prstGeom prst="rect">
              <a:avLst/>
            </a:prstGeom>
            <a:noFill/>
            <a:ln w="9525">
              <a:noFill/>
              <a:miter lim="800000"/>
              <a:headEnd/>
              <a:tailEnd/>
            </a:ln>
          </p:spPr>
        </p:pic>
        <p:pic>
          <p:nvPicPr>
            <p:cNvPr id="9226" name="Picture 10" descr="Thaina Rodrigues de Sousa"/>
            <p:cNvPicPr>
              <a:picLocks noChangeAspect="1" noChangeArrowheads="1"/>
            </p:cNvPicPr>
            <p:nvPr/>
          </p:nvPicPr>
          <p:blipFill>
            <a:blip r:embed="rId7"/>
            <a:srcRect/>
            <a:stretch>
              <a:fillRect/>
            </a:stretch>
          </p:blipFill>
          <p:spPr bwMode="auto">
            <a:xfrm>
              <a:off x="0" y="2659"/>
              <a:ext cx="240" cy="362"/>
            </a:xfrm>
            <a:prstGeom prst="rect">
              <a:avLst/>
            </a:prstGeom>
            <a:noFill/>
            <a:ln w="9525">
              <a:noFill/>
              <a:miter lim="800000"/>
              <a:headEnd/>
              <a:tailEnd/>
            </a:ln>
          </p:spPr>
        </p:pic>
        <p:pic>
          <p:nvPicPr>
            <p:cNvPr id="9227" name="Picture 11" descr="Marilia da Silva Brito Nogueira"/>
            <p:cNvPicPr>
              <a:picLocks noChangeAspect="1" noChangeArrowheads="1"/>
            </p:cNvPicPr>
            <p:nvPr/>
          </p:nvPicPr>
          <p:blipFill>
            <a:blip r:embed="rId8"/>
            <a:srcRect/>
            <a:stretch>
              <a:fillRect/>
            </a:stretch>
          </p:blipFill>
          <p:spPr bwMode="auto">
            <a:xfrm>
              <a:off x="0" y="3022"/>
              <a:ext cx="238" cy="322"/>
            </a:xfrm>
            <a:prstGeom prst="rect">
              <a:avLst/>
            </a:prstGeom>
            <a:noFill/>
            <a:ln w="9525">
              <a:noFill/>
              <a:miter lim="800000"/>
              <a:headEnd/>
              <a:tailEnd/>
            </a:ln>
          </p:spPr>
        </p:pic>
        <p:pic>
          <p:nvPicPr>
            <p:cNvPr id="9228" name="Picture 12" descr="Dalizia Silva de Sousa"/>
            <p:cNvPicPr>
              <a:picLocks noChangeAspect="1" noChangeArrowheads="1"/>
            </p:cNvPicPr>
            <p:nvPr/>
          </p:nvPicPr>
          <p:blipFill>
            <a:blip r:embed="rId9"/>
            <a:srcRect/>
            <a:stretch>
              <a:fillRect/>
            </a:stretch>
          </p:blipFill>
          <p:spPr bwMode="auto">
            <a:xfrm>
              <a:off x="0" y="3339"/>
              <a:ext cx="246" cy="362"/>
            </a:xfrm>
            <a:prstGeom prst="rect">
              <a:avLst/>
            </a:prstGeom>
            <a:noFill/>
            <a:ln w="9525">
              <a:noFill/>
              <a:miter lim="800000"/>
              <a:headEnd/>
              <a:tailEnd/>
            </a:ln>
          </p:spPr>
        </p:pic>
        <p:pic>
          <p:nvPicPr>
            <p:cNvPr id="9229" name="Picture 13" descr="Pedro Henrique Sousa da Silva"/>
            <p:cNvPicPr>
              <a:picLocks noChangeAspect="1" noChangeArrowheads="1"/>
            </p:cNvPicPr>
            <p:nvPr/>
          </p:nvPicPr>
          <p:blipFill>
            <a:blip r:embed="rId10"/>
            <a:srcRect/>
            <a:stretch>
              <a:fillRect/>
            </a:stretch>
          </p:blipFill>
          <p:spPr bwMode="auto">
            <a:xfrm>
              <a:off x="0" y="3702"/>
              <a:ext cx="229" cy="317"/>
            </a:xfrm>
            <a:prstGeom prst="rect">
              <a:avLst/>
            </a:prstGeom>
            <a:noFill/>
            <a:ln w="9525">
              <a:noFill/>
              <a:miter lim="800000"/>
              <a:headEnd/>
              <a:tailEnd/>
            </a:ln>
          </p:spPr>
        </p:pic>
        <p:pic>
          <p:nvPicPr>
            <p:cNvPr id="9230" name="Picture 14" descr="Jorge Lucas da Silva"/>
            <p:cNvPicPr>
              <a:picLocks noChangeAspect="1" noChangeArrowheads="1"/>
            </p:cNvPicPr>
            <p:nvPr/>
          </p:nvPicPr>
          <p:blipFill>
            <a:blip r:embed="rId11"/>
            <a:srcRect/>
            <a:stretch>
              <a:fillRect/>
            </a:stretch>
          </p:blipFill>
          <p:spPr bwMode="auto">
            <a:xfrm>
              <a:off x="0" y="4019"/>
              <a:ext cx="234" cy="318"/>
            </a:xfrm>
            <a:prstGeom prst="rect">
              <a:avLst/>
            </a:prstGeom>
            <a:noFill/>
            <a:ln w="9525">
              <a:noFill/>
              <a:miter lim="800000"/>
              <a:headEnd/>
              <a:tailEnd/>
            </a:ln>
          </p:spPr>
        </p:pic>
        <p:pic>
          <p:nvPicPr>
            <p:cNvPr id="9231" name="Picture 15" descr="Thais Inacio da Silva"/>
            <p:cNvPicPr>
              <a:picLocks noChangeAspect="1" noChangeArrowheads="1"/>
            </p:cNvPicPr>
            <p:nvPr/>
          </p:nvPicPr>
          <p:blipFill>
            <a:blip r:embed="rId12"/>
            <a:srcRect/>
            <a:stretch>
              <a:fillRect/>
            </a:stretch>
          </p:blipFill>
          <p:spPr bwMode="auto">
            <a:xfrm>
              <a:off x="295" y="3974"/>
              <a:ext cx="225" cy="346"/>
            </a:xfrm>
            <a:prstGeom prst="rect">
              <a:avLst/>
            </a:prstGeom>
            <a:noFill/>
            <a:ln w="9525">
              <a:noFill/>
              <a:miter lim="800000"/>
              <a:headEnd/>
              <a:tailEnd/>
            </a:ln>
          </p:spPr>
        </p:pic>
        <p:pic>
          <p:nvPicPr>
            <p:cNvPr id="9232" name="Picture 16" descr="Mirla Delfino Lima"/>
            <p:cNvPicPr>
              <a:picLocks noChangeAspect="1" noChangeArrowheads="1"/>
            </p:cNvPicPr>
            <p:nvPr/>
          </p:nvPicPr>
          <p:blipFill>
            <a:blip r:embed="rId13"/>
            <a:srcRect/>
            <a:stretch>
              <a:fillRect/>
            </a:stretch>
          </p:blipFill>
          <p:spPr bwMode="auto">
            <a:xfrm>
              <a:off x="567" y="3974"/>
              <a:ext cx="217" cy="346"/>
            </a:xfrm>
            <a:prstGeom prst="rect">
              <a:avLst/>
            </a:prstGeom>
            <a:noFill/>
            <a:ln w="9525">
              <a:noFill/>
              <a:miter lim="800000"/>
              <a:headEnd/>
              <a:tailEnd/>
            </a:ln>
          </p:spPr>
        </p:pic>
        <p:pic>
          <p:nvPicPr>
            <p:cNvPr id="9233" name="Picture 17" descr="Daniela Bruna Lopes dos Santos"/>
            <p:cNvPicPr>
              <a:picLocks noChangeAspect="1" noChangeArrowheads="1"/>
            </p:cNvPicPr>
            <p:nvPr/>
          </p:nvPicPr>
          <p:blipFill>
            <a:blip r:embed="rId14"/>
            <a:srcRect/>
            <a:stretch>
              <a:fillRect/>
            </a:stretch>
          </p:blipFill>
          <p:spPr bwMode="auto">
            <a:xfrm>
              <a:off x="0" y="572"/>
              <a:ext cx="223" cy="322"/>
            </a:xfrm>
            <a:prstGeom prst="rect">
              <a:avLst/>
            </a:prstGeom>
            <a:noFill/>
            <a:ln w="9525">
              <a:noFill/>
              <a:miter lim="800000"/>
              <a:headEnd/>
              <a:tailEnd/>
            </a:ln>
          </p:spPr>
        </p:pic>
        <p:pic>
          <p:nvPicPr>
            <p:cNvPr id="9234" name="Picture 18" descr="Monaliza Ferreira da Silva"/>
            <p:cNvPicPr>
              <a:picLocks noChangeAspect="1" noChangeArrowheads="1"/>
            </p:cNvPicPr>
            <p:nvPr/>
          </p:nvPicPr>
          <p:blipFill>
            <a:blip r:embed="rId15"/>
            <a:srcRect/>
            <a:stretch>
              <a:fillRect/>
            </a:stretch>
          </p:blipFill>
          <p:spPr bwMode="auto">
            <a:xfrm>
              <a:off x="839" y="3974"/>
              <a:ext cx="204" cy="346"/>
            </a:xfrm>
            <a:prstGeom prst="rect">
              <a:avLst/>
            </a:prstGeom>
            <a:noFill/>
            <a:ln w="9525">
              <a:noFill/>
              <a:miter lim="800000"/>
              <a:headEnd/>
              <a:tailEnd/>
            </a:ln>
          </p:spPr>
        </p:pic>
        <p:pic>
          <p:nvPicPr>
            <p:cNvPr id="9235" name="Picture 19" descr="Alexsandra Castro Monteiro"/>
            <p:cNvPicPr>
              <a:picLocks noChangeAspect="1" noChangeArrowheads="1"/>
            </p:cNvPicPr>
            <p:nvPr/>
          </p:nvPicPr>
          <p:blipFill>
            <a:blip r:embed="rId16"/>
            <a:srcRect/>
            <a:stretch>
              <a:fillRect/>
            </a:stretch>
          </p:blipFill>
          <p:spPr bwMode="auto">
            <a:xfrm>
              <a:off x="1111" y="3974"/>
              <a:ext cx="213" cy="346"/>
            </a:xfrm>
            <a:prstGeom prst="rect">
              <a:avLst/>
            </a:prstGeom>
            <a:noFill/>
            <a:ln w="9525">
              <a:noFill/>
              <a:miter lim="800000"/>
              <a:headEnd/>
              <a:tailEnd/>
            </a:ln>
          </p:spPr>
        </p:pic>
        <p:pic>
          <p:nvPicPr>
            <p:cNvPr id="9236" name="Picture 20" descr="Priscila Felix de Souza"/>
            <p:cNvPicPr>
              <a:picLocks noChangeAspect="1" noChangeArrowheads="1"/>
            </p:cNvPicPr>
            <p:nvPr/>
          </p:nvPicPr>
          <p:blipFill>
            <a:blip r:embed="rId17"/>
            <a:srcRect/>
            <a:stretch>
              <a:fillRect/>
            </a:stretch>
          </p:blipFill>
          <p:spPr bwMode="auto">
            <a:xfrm>
              <a:off x="1383" y="3974"/>
              <a:ext cx="228" cy="346"/>
            </a:xfrm>
            <a:prstGeom prst="rect">
              <a:avLst/>
            </a:prstGeom>
            <a:noFill/>
            <a:ln w="9525">
              <a:noFill/>
              <a:miter lim="800000"/>
              <a:headEnd/>
              <a:tailEnd/>
            </a:ln>
          </p:spPr>
        </p:pic>
        <p:pic>
          <p:nvPicPr>
            <p:cNvPr id="9237" name="Picture 21" descr="Naildo Ferreira de Sousa"/>
            <p:cNvPicPr>
              <a:picLocks noChangeAspect="1" noChangeArrowheads="1"/>
            </p:cNvPicPr>
            <p:nvPr/>
          </p:nvPicPr>
          <p:blipFill>
            <a:blip r:embed="rId18"/>
            <a:srcRect/>
            <a:stretch>
              <a:fillRect/>
            </a:stretch>
          </p:blipFill>
          <p:spPr bwMode="auto">
            <a:xfrm>
              <a:off x="1655" y="3974"/>
              <a:ext cx="210" cy="346"/>
            </a:xfrm>
            <a:prstGeom prst="rect">
              <a:avLst/>
            </a:prstGeom>
            <a:noFill/>
            <a:ln w="9525">
              <a:noFill/>
              <a:miter lim="800000"/>
              <a:headEnd/>
              <a:tailEnd/>
            </a:ln>
          </p:spPr>
        </p:pic>
        <p:pic>
          <p:nvPicPr>
            <p:cNvPr id="9238" name="Picture 22" descr="Hudson da Silva Ibiapina"/>
            <p:cNvPicPr>
              <a:picLocks noChangeAspect="1" noChangeArrowheads="1"/>
            </p:cNvPicPr>
            <p:nvPr/>
          </p:nvPicPr>
          <p:blipFill>
            <a:blip r:embed="rId19"/>
            <a:srcRect/>
            <a:stretch>
              <a:fillRect/>
            </a:stretch>
          </p:blipFill>
          <p:spPr bwMode="auto">
            <a:xfrm>
              <a:off x="1927" y="3974"/>
              <a:ext cx="228" cy="346"/>
            </a:xfrm>
            <a:prstGeom prst="rect">
              <a:avLst/>
            </a:prstGeom>
            <a:noFill/>
            <a:ln w="9525">
              <a:noFill/>
              <a:miter lim="800000"/>
              <a:headEnd/>
              <a:tailEnd/>
            </a:ln>
          </p:spPr>
        </p:pic>
        <p:pic>
          <p:nvPicPr>
            <p:cNvPr id="9239" name="Picture 23" descr="Bruno Soares de Lima"/>
            <p:cNvPicPr>
              <a:picLocks noChangeAspect="1" noChangeArrowheads="1"/>
            </p:cNvPicPr>
            <p:nvPr/>
          </p:nvPicPr>
          <p:blipFill>
            <a:blip r:embed="rId20"/>
            <a:srcRect/>
            <a:stretch>
              <a:fillRect/>
            </a:stretch>
          </p:blipFill>
          <p:spPr bwMode="auto">
            <a:xfrm>
              <a:off x="2200" y="3974"/>
              <a:ext cx="209" cy="346"/>
            </a:xfrm>
            <a:prstGeom prst="rect">
              <a:avLst/>
            </a:prstGeom>
            <a:noFill/>
            <a:ln w="9525">
              <a:noFill/>
              <a:miter lim="800000"/>
              <a:headEnd/>
              <a:tailEnd/>
            </a:ln>
          </p:spPr>
        </p:pic>
        <p:pic>
          <p:nvPicPr>
            <p:cNvPr id="9240" name="Picture 24" descr="Vanessa da Silva Martins"/>
            <p:cNvPicPr>
              <a:picLocks noChangeAspect="1" noChangeArrowheads="1"/>
            </p:cNvPicPr>
            <p:nvPr/>
          </p:nvPicPr>
          <p:blipFill>
            <a:blip r:embed="rId21"/>
            <a:srcRect/>
            <a:stretch>
              <a:fillRect/>
            </a:stretch>
          </p:blipFill>
          <p:spPr bwMode="auto">
            <a:xfrm>
              <a:off x="2472" y="3974"/>
              <a:ext cx="224" cy="346"/>
            </a:xfrm>
            <a:prstGeom prst="rect">
              <a:avLst/>
            </a:prstGeom>
            <a:noFill/>
            <a:ln w="9525">
              <a:noFill/>
              <a:miter lim="800000"/>
              <a:headEnd/>
              <a:tailEnd/>
            </a:ln>
          </p:spPr>
        </p:pic>
        <p:pic>
          <p:nvPicPr>
            <p:cNvPr id="9241" name="Picture 25" descr="Bruna Kervia da Silva Cunha"/>
            <p:cNvPicPr>
              <a:picLocks noChangeAspect="1" noChangeArrowheads="1"/>
            </p:cNvPicPr>
            <p:nvPr/>
          </p:nvPicPr>
          <p:blipFill>
            <a:blip r:embed="rId22"/>
            <a:srcRect/>
            <a:stretch>
              <a:fillRect/>
            </a:stretch>
          </p:blipFill>
          <p:spPr bwMode="auto">
            <a:xfrm>
              <a:off x="2744" y="3971"/>
              <a:ext cx="227" cy="349"/>
            </a:xfrm>
            <a:prstGeom prst="rect">
              <a:avLst/>
            </a:prstGeom>
            <a:noFill/>
            <a:ln w="9525">
              <a:noFill/>
              <a:miter lim="800000"/>
              <a:headEnd/>
              <a:tailEnd/>
            </a:ln>
          </p:spPr>
        </p:pic>
        <p:pic>
          <p:nvPicPr>
            <p:cNvPr id="9242" name="Picture 26" descr="Brenda Kercia Alves da Silva"/>
            <p:cNvPicPr>
              <a:picLocks noChangeAspect="1" noChangeArrowheads="1"/>
            </p:cNvPicPr>
            <p:nvPr/>
          </p:nvPicPr>
          <p:blipFill>
            <a:blip r:embed="rId23"/>
            <a:srcRect/>
            <a:stretch>
              <a:fillRect/>
            </a:stretch>
          </p:blipFill>
          <p:spPr bwMode="auto">
            <a:xfrm>
              <a:off x="3016" y="3974"/>
              <a:ext cx="207" cy="346"/>
            </a:xfrm>
            <a:prstGeom prst="rect">
              <a:avLst/>
            </a:prstGeom>
            <a:noFill/>
            <a:ln w="9525">
              <a:noFill/>
              <a:miter lim="800000"/>
              <a:headEnd/>
              <a:tailEnd/>
            </a:ln>
          </p:spPr>
        </p:pic>
        <p:pic>
          <p:nvPicPr>
            <p:cNvPr id="9243" name="Picture 27" descr="Ana Clara Barbosa de Sousa"/>
            <p:cNvPicPr>
              <a:picLocks noChangeAspect="1" noChangeArrowheads="1"/>
            </p:cNvPicPr>
            <p:nvPr/>
          </p:nvPicPr>
          <p:blipFill>
            <a:blip r:embed="rId24"/>
            <a:srcRect/>
            <a:stretch>
              <a:fillRect/>
            </a:stretch>
          </p:blipFill>
          <p:spPr bwMode="auto">
            <a:xfrm>
              <a:off x="3288" y="3974"/>
              <a:ext cx="220" cy="346"/>
            </a:xfrm>
            <a:prstGeom prst="rect">
              <a:avLst/>
            </a:prstGeom>
            <a:noFill/>
            <a:ln w="9525">
              <a:noFill/>
              <a:miter lim="800000"/>
              <a:headEnd/>
              <a:tailEnd/>
            </a:ln>
          </p:spPr>
        </p:pic>
        <p:pic>
          <p:nvPicPr>
            <p:cNvPr id="9244" name="Picture 28" descr="Regiane dos Santos Lima"/>
            <p:cNvPicPr>
              <a:picLocks noChangeAspect="1" noChangeArrowheads="1"/>
            </p:cNvPicPr>
            <p:nvPr/>
          </p:nvPicPr>
          <p:blipFill>
            <a:blip r:embed="rId25"/>
            <a:srcRect/>
            <a:stretch>
              <a:fillRect/>
            </a:stretch>
          </p:blipFill>
          <p:spPr bwMode="auto">
            <a:xfrm>
              <a:off x="3560" y="3990"/>
              <a:ext cx="219" cy="330"/>
            </a:xfrm>
            <a:prstGeom prst="rect">
              <a:avLst/>
            </a:prstGeom>
            <a:noFill/>
            <a:ln w="9525">
              <a:noFill/>
              <a:miter lim="800000"/>
              <a:headEnd/>
              <a:tailEnd/>
            </a:ln>
          </p:spPr>
        </p:pic>
        <p:pic>
          <p:nvPicPr>
            <p:cNvPr id="9245" name="Picture 29" descr="Antonia Andreza de Lima"/>
            <p:cNvPicPr>
              <a:picLocks noChangeAspect="1" noChangeArrowheads="1"/>
            </p:cNvPicPr>
            <p:nvPr/>
          </p:nvPicPr>
          <p:blipFill>
            <a:blip r:embed="rId26"/>
            <a:srcRect/>
            <a:stretch>
              <a:fillRect/>
            </a:stretch>
          </p:blipFill>
          <p:spPr bwMode="auto">
            <a:xfrm>
              <a:off x="3833" y="3974"/>
              <a:ext cx="211" cy="346"/>
            </a:xfrm>
            <a:prstGeom prst="rect">
              <a:avLst/>
            </a:prstGeom>
            <a:noFill/>
            <a:ln w="9525">
              <a:noFill/>
              <a:miter lim="800000"/>
              <a:headEnd/>
              <a:tailEnd/>
            </a:ln>
          </p:spPr>
        </p:pic>
        <p:pic>
          <p:nvPicPr>
            <p:cNvPr id="9246" name="Picture 30" descr="Priscila Barbosa"/>
            <p:cNvPicPr>
              <a:picLocks noChangeAspect="1" noChangeArrowheads="1"/>
            </p:cNvPicPr>
            <p:nvPr/>
          </p:nvPicPr>
          <p:blipFill>
            <a:blip r:embed="rId27"/>
            <a:srcRect/>
            <a:stretch>
              <a:fillRect/>
            </a:stretch>
          </p:blipFill>
          <p:spPr bwMode="auto">
            <a:xfrm>
              <a:off x="4105" y="3974"/>
              <a:ext cx="211" cy="346"/>
            </a:xfrm>
            <a:prstGeom prst="rect">
              <a:avLst/>
            </a:prstGeom>
            <a:noFill/>
            <a:ln w="9525">
              <a:noFill/>
              <a:miter lim="800000"/>
              <a:headEnd/>
              <a:tailEnd/>
            </a:ln>
          </p:spPr>
        </p:pic>
        <p:pic>
          <p:nvPicPr>
            <p:cNvPr id="9247" name="Picture 31" descr="Erica de Sousa"/>
            <p:cNvPicPr>
              <a:picLocks noChangeAspect="1" noChangeArrowheads="1"/>
            </p:cNvPicPr>
            <p:nvPr/>
          </p:nvPicPr>
          <p:blipFill>
            <a:blip r:embed="rId28"/>
            <a:srcRect/>
            <a:stretch>
              <a:fillRect/>
            </a:stretch>
          </p:blipFill>
          <p:spPr bwMode="auto">
            <a:xfrm>
              <a:off x="4377" y="3974"/>
              <a:ext cx="245" cy="346"/>
            </a:xfrm>
            <a:prstGeom prst="rect">
              <a:avLst/>
            </a:prstGeom>
            <a:noFill/>
            <a:ln w="9525">
              <a:noFill/>
              <a:miter lim="800000"/>
              <a:headEnd/>
              <a:tailEnd/>
            </a:ln>
          </p:spPr>
        </p:pic>
        <p:pic>
          <p:nvPicPr>
            <p:cNvPr id="9248" name="Picture 32" descr="Jéssica Pereira da Silva"/>
            <p:cNvPicPr>
              <a:picLocks noChangeAspect="1" noChangeArrowheads="1"/>
            </p:cNvPicPr>
            <p:nvPr/>
          </p:nvPicPr>
          <p:blipFill>
            <a:blip r:embed="rId29"/>
            <a:srcRect/>
            <a:stretch>
              <a:fillRect/>
            </a:stretch>
          </p:blipFill>
          <p:spPr bwMode="auto">
            <a:xfrm>
              <a:off x="4694" y="3974"/>
              <a:ext cx="217" cy="346"/>
            </a:xfrm>
            <a:prstGeom prst="rect">
              <a:avLst/>
            </a:prstGeom>
            <a:noFill/>
            <a:ln w="9525">
              <a:noFill/>
              <a:miter lim="800000"/>
              <a:headEnd/>
              <a:tailEnd/>
            </a:ln>
          </p:spPr>
        </p:pic>
        <p:pic>
          <p:nvPicPr>
            <p:cNvPr id="9249" name="Picture 33" descr="Saghida Silvério da Silva"/>
            <p:cNvPicPr>
              <a:picLocks noChangeAspect="1" noChangeArrowheads="1"/>
            </p:cNvPicPr>
            <p:nvPr/>
          </p:nvPicPr>
          <p:blipFill>
            <a:blip r:embed="rId30"/>
            <a:srcRect/>
            <a:stretch>
              <a:fillRect/>
            </a:stretch>
          </p:blipFill>
          <p:spPr bwMode="auto">
            <a:xfrm>
              <a:off x="4967" y="3974"/>
              <a:ext cx="225" cy="346"/>
            </a:xfrm>
            <a:prstGeom prst="rect">
              <a:avLst/>
            </a:prstGeom>
            <a:noFill/>
            <a:ln w="9525">
              <a:noFill/>
              <a:miter lim="800000"/>
              <a:headEnd/>
              <a:tailEnd/>
            </a:ln>
          </p:spPr>
        </p:pic>
        <p:pic>
          <p:nvPicPr>
            <p:cNvPr id="9250" name="Picture 34" descr="Amanda de Abreu Soares"/>
            <p:cNvPicPr>
              <a:picLocks noChangeAspect="1" noChangeArrowheads="1"/>
            </p:cNvPicPr>
            <p:nvPr/>
          </p:nvPicPr>
          <p:blipFill>
            <a:blip r:embed="rId31"/>
            <a:srcRect/>
            <a:stretch>
              <a:fillRect/>
            </a:stretch>
          </p:blipFill>
          <p:spPr bwMode="auto">
            <a:xfrm>
              <a:off x="5239" y="3974"/>
              <a:ext cx="226" cy="346"/>
            </a:xfrm>
            <a:prstGeom prst="rect">
              <a:avLst/>
            </a:prstGeom>
            <a:noFill/>
            <a:ln w="9525">
              <a:noFill/>
              <a:miter lim="800000"/>
              <a:headEnd/>
              <a:tailEnd/>
            </a:ln>
          </p:spPr>
        </p:pic>
        <p:pic>
          <p:nvPicPr>
            <p:cNvPr id="9251" name="Picture 35" descr="Pamela Mayra Abreu Silva"/>
            <p:cNvPicPr>
              <a:picLocks noChangeAspect="1" noChangeArrowheads="1"/>
            </p:cNvPicPr>
            <p:nvPr/>
          </p:nvPicPr>
          <p:blipFill>
            <a:blip r:embed="rId32"/>
            <a:srcRect/>
            <a:stretch>
              <a:fillRect/>
            </a:stretch>
          </p:blipFill>
          <p:spPr bwMode="auto">
            <a:xfrm>
              <a:off x="5465" y="3953"/>
              <a:ext cx="295" cy="367"/>
            </a:xfrm>
            <a:prstGeom prst="rect">
              <a:avLst/>
            </a:prstGeom>
            <a:noFill/>
            <a:ln w="9525">
              <a:noFill/>
              <a:miter lim="800000"/>
              <a:headEnd/>
              <a:tailEnd/>
            </a:ln>
          </p:spPr>
        </p:pic>
        <p:pic>
          <p:nvPicPr>
            <p:cNvPr id="9252" name="Picture 36" descr="Roberta Kayla Barbosa"/>
            <p:cNvPicPr>
              <a:picLocks noChangeAspect="1" noChangeArrowheads="1"/>
            </p:cNvPicPr>
            <p:nvPr/>
          </p:nvPicPr>
          <p:blipFill>
            <a:blip r:embed="rId33"/>
            <a:srcRect/>
            <a:stretch>
              <a:fillRect/>
            </a:stretch>
          </p:blipFill>
          <p:spPr bwMode="auto">
            <a:xfrm>
              <a:off x="5537" y="3612"/>
              <a:ext cx="223" cy="385"/>
            </a:xfrm>
            <a:prstGeom prst="rect">
              <a:avLst/>
            </a:prstGeom>
            <a:noFill/>
            <a:ln w="9525">
              <a:noFill/>
              <a:miter lim="800000"/>
              <a:headEnd/>
              <a:tailEnd/>
            </a:ln>
          </p:spPr>
        </p:pic>
        <p:pic>
          <p:nvPicPr>
            <p:cNvPr id="9253" name="Picture 37" descr="Francisco Narzirlan Barbosa da Silva"/>
            <p:cNvPicPr>
              <a:picLocks noChangeAspect="1" noChangeArrowheads="1"/>
            </p:cNvPicPr>
            <p:nvPr/>
          </p:nvPicPr>
          <p:blipFill>
            <a:blip r:embed="rId34"/>
            <a:srcRect/>
            <a:stretch>
              <a:fillRect/>
            </a:stretch>
          </p:blipFill>
          <p:spPr bwMode="auto">
            <a:xfrm>
              <a:off x="5519" y="3294"/>
              <a:ext cx="241" cy="352"/>
            </a:xfrm>
            <a:prstGeom prst="rect">
              <a:avLst/>
            </a:prstGeom>
            <a:noFill/>
            <a:ln w="9525">
              <a:noFill/>
              <a:miter lim="800000"/>
              <a:headEnd/>
              <a:tailEnd/>
            </a:ln>
          </p:spPr>
        </p:pic>
        <p:pic>
          <p:nvPicPr>
            <p:cNvPr id="9254" name="Picture 38" descr="Liza Minelly de Sousa"/>
            <p:cNvPicPr>
              <a:picLocks noChangeAspect="1" noChangeArrowheads="1"/>
            </p:cNvPicPr>
            <p:nvPr/>
          </p:nvPicPr>
          <p:blipFill>
            <a:blip r:embed="rId35"/>
            <a:srcRect/>
            <a:stretch>
              <a:fillRect/>
            </a:stretch>
          </p:blipFill>
          <p:spPr bwMode="auto">
            <a:xfrm>
              <a:off x="5509" y="2931"/>
              <a:ext cx="251" cy="394"/>
            </a:xfrm>
            <a:prstGeom prst="rect">
              <a:avLst/>
            </a:prstGeom>
            <a:noFill/>
            <a:ln w="9525">
              <a:noFill/>
              <a:miter lim="800000"/>
              <a:headEnd/>
              <a:tailEnd/>
            </a:ln>
          </p:spPr>
        </p:pic>
        <p:pic>
          <p:nvPicPr>
            <p:cNvPr id="9255" name="Picture 39" descr="Gabrielly Sousa de Abreu"/>
            <p:cNvPicPr>
              <a:picLocks noChangeAspect="1" noChangeArrowheads="1"/>
            </p:cNvPicPr>
            <p:nvPr/>
          </p:nvPicPr>
          <p:blipFill>
            <a:blip r:embed="rId36"/>
            <a:srcRect/>
            <a:stretch>
              <a:fillRect/>
            </a:stretch>
          </p:blipFill>
          <p:spPr bwMode="auto">
            <a:xfrm>
              <a:off x="5502" y="2523"/>
              <a:ext cx="258" cy="425"/>
            </a:xfrm>
            <a:prstGeom prst="rect">
              <a:avLst/>
            </a:prstGeom>
            <a:noFill/>
            <a:ln w="9525">
              <a:noFill/>
              <a:miter lim="800000"/>
              <a:headEnd/>
              <a:tailEnd/>
            </a:ln>
          </p:spPr>
        </p:pic>
        <p:pic>
          <p:nvPicPr>
            <p:cNvPr id="9256" name="Picture 40" descr="Bruna Felix da Silva"/>
            <p:cNvPicPr>
              <a:picLocks noChangeAspect="1" noChangeArrowheads="1"/>
            </p:cNvPicPr>
            <p:nvPr/>
          </p:nvPicPr>
          <p:blipFill>
            <a:blip r:embed="rId37"/>
            <a:srcRect/>
            <a:stretch>
              <a:fillRect/>
            </a:stretch>
          </p:blipFill>
          <p:spPr bwMode="auto">
            <a:xfrm>
              <a:off x="5502" y="2115"/>
              <a:ext cx="258" cy="407"/>
            </a:xfrm>
            <a:prstGeom prst="rect">
              <a:avLst/>
            </a:prstGeom>
            <a:noFill/>
            <a:ln w="9525">
              <a:noFill/>
              <a:miter lim="800000"/>
              <a:headEnd/>
              <a:tailEnd/>
            </a:ln>
          </p:spPr>
        </p:pic>
        <p:pic>
          <p:nvPicPr>
            <p:cNvPr id="9257" name="Picture 41" descr="Driele dos Santos Pinheiro"/>
            <p:cNvPicPr>
              <a:picLocks noChangeAspect="1" noChangeArrowheads="1"/>
            </p:cNvPicPr>
            <p:nvPr/>
          </p:nvPicPr>
          <p:blipFill>
            <a:blip r:embed="rId38"/>
            <a:srcRect/>
            <a:stretch>
              <a:fillRect/>
            </a:stretch>
          </p:blipFill>
          <p:spPr bwMode="auto">
            <a:xfrm>
              <a:off x="5465" y="1661"/>
              <a:ext cx="295" cy="454"/>
            </a:xfrm>
            <a:prstGeom prst="rect">
              <a:avLst/>
            </a:prstGeom>
            <a:noFill/>
            <a:ln w="9525">
              <a:noFill/>
              <a:miter lim="800000"/>
              <a:headEnd/>
              <a:tailEnd/>
            </a:ln>
          </p:spPr>
        </p:pic>
        <p:pic>
          <p:nvPicPr>
            <p:cNvPr id="9258" name="Picture 42" descr="Líllian França de Sousa"/>
            <p:cNvPicPr>
              <a:picLocks noChangeAspect="1" noChangeArrowheads="1"/>
            </p:cNvPicPr>
            <p:nvPr/>
          </p:nvPicPr>
          <p:blipFill>
            <a:blip r:embed="rId39"/>
            <a:srcRect/>
            <a:stretch>
              <a:fillRect/>
            </a:stretch>
          </p:blipFill>
          <p:spPr bwMode="auto">
            <a:xfrm>
              <a:off x="5504" y="1298"/>
              <a:ext cx="256" cy="386"/>
            </a:xfrm>
            <a:prstGeom prst="rect">
              <a:avLst/>
            </a:prstGeom>
            <a:noFill/>
            <a:ln w="9525">
              <a:noFill/>
              <a:miter lim="800000"/>
              <a:headEnd/>
              <a:tailEnd/>
            </a:ln>
          </p:spPr>
        </p:pic>
        <p:pic>
          <p:nvPicPr>
            <p:cNvPr id="9259" name="Picture 43" descr="Caroline Gama Barros"/>
            <p:cNvPicPr>
              <a:picLocks noChangeAspect="1" noChangeArrowheads="1"/>
            </p:cNvPicPr>
            <p:nvPr/>
          </p:nvPicPr>
          <p:blipFill>
            <a:blip r:embed="rId40"/>
            <a:srcRect/>
            <a:stretch>
              <a:fillRect/>
            </a:stretch>
          </p:blipFill>
          <p:spPr bwMode="auto">
            <a:xfrm>
              <a:off x="5514" y="935"/>
              <a:ext cx="246" cy="366"/>
            </a:xfrm>
            <a:prstGeom prst="rect">
              <a:avLst/>
            </a:prstGeom>
            <a:noFill/>
            <a:ln w="9525">
              <a:noFill/>
              <a:miter lim="800000"/>
              <a:headEnd/>
              <a:tailEnd/>
            </a:ln>
          </p:spPr>
        </p:pic>
        <p:pic>
          <p:nvPicPr>
            <p:cNvPr id="9260" name="Picture 44" descr="Luana Jamilly dos Santos Bernardo"/>
            <p:cNvPicPr>
              <a:picLocks noChangeAspect="1" noChangeArrowheads="1"/>
            </p:cNvPicPr>
            <p:nvPr/>
          </p:nvPicPr>
          <p:blipFill>
            <a:blip r:embed="rId41"/>
            <a:srcRect/>
            <a:stretch>
              <a:fillRect/>
            </a:stretch>
          </p:blipFill>
          <p:spPr bwMode="auto">
            <a:xfrm>
              <a:off x="5516" y="572"/>
              <a:ext cx="244" cy="37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pt-BR" sz="4000" dirty="0" smtClean="0">
                <a:solidFill>
                  <a:schemeClr val="tx1"/>
                </a:solidFill>
              </a:rPr>
              <a:t>JUSTIFICATIVA – INDICADORES CEARÁ</a:t>
            </a:r>
            <a:r>
              <a:rPr lang="pt-BR" sz="4000" dirty="0" smtClean="0">
                <a:solidFill>
                  <a:schemeClr val="tx1"/>
                </a:solidFill>
              </a:rPr>
              <a:t/>
            </a:r>
            <a:br>
              <a:rPr lang="pt-BR" sz="4000" dirty="0" smtClean="0">
                <a:solidFill>
                  <a:schemeClr val="tx1"/>
                </a:solidFill>
              </a:rPr>
            </a:br>
            <a:endParaRPr lang="pt-BR" sz="4000" dirty="0" smtClean="0">
              <a:solidFill>
                <a:schemeClr val="tx1"/>
              </a:solidFill>
            </a:endParaRPr>
          </a:p>
        </p:txBody>
      </p:sp>
      <p:sp>
        <p:nvSpPr>
          <p:cNvPr id="9219" name="Rectangle 3"/>
          <p:cNvSpPr>
            <a:spLocks noGrp="1" noChangeArrowheads="1"/>
          </p:cNvSpPr>
          <p:nvPr>
            <p:ph type="body" idx="1"/>
          </p:nvPr>
        </p:nvSpPr>
        <p:spPr/>
        <p:txBody>
          <a:bodyPr/>
          <a:lstStyle/>
          <a:p>
            <a:r>
              <a:rPr lang="pt-BR" sz="1400" b="1" dirty="0" smtClean="0">
                <a:solidFill>
                  <a:schemeClr val="tx1"/>
                </a:solidFill>
                <a:latin typeface="+mn-lt"/>
                <a:ea typeface="+mn-ea"/>
                <a:cs typeface="+mn-cs"/>
              </a:rPr>
              <a:t>Incidência da pobreza no Estado – 53,89% comparados a 26,60% de SP, 32,44% do RJ, 27,19% de SC , 37,71% do DF , 26,60% de MG e mesmo 43,47%  da BA / 43,14 % do PA</a:t>
            </a:r>
          </a:p>
          <a:p>
            <a:r>
              <a:rPr lang="pt-BR" sz="1400" b="1" dirty="0" smtClean="0"/>
              <a:t>Incidência da pobreza em Fortaleza – 43,17%</a:t>
            </a:r>
            <a:endParaRPr lang="pt-BR" sz="1400" b="1" dirty="0" smtClean="0">
              <a:solidFill>
                <a:schemeClr val="tx1"/>
              </a:solidFill>
              <a:latin typeface="+mn-lt"/>
              <a:ea typeface="+mn-ea"/>
              <a:cs typeface="+mn-cs"/>
            </a:endParaRPr>
          </a:p>
          <a:p>
            <a:r>
              <a:rPr lang="pt-BR" sz="1400" b="1" dirty="0" smtClean="0">
                <a:solidFill>
                  <a:schemeClr val="tx1"/>
                </a:solidFill>
                <a:latin typeface="+mn-lt"/>
                <a:ea typeface="+mn-ea"/>
                <a:cs typeface="+mn-cs"/>
              </a:rPr>
              <a:t>Taxa </a:t>
            </a:r>
            <a:r>
              <a:rPr lang="pt-BR" sz="1400" b="1" dirty="0" smtClean="0">
                <a:solidFill>
                  <a:schemeClr val="tx1"/>
                </a:solidFill>
                <a:latin typeface="+mn-lt"/>
                <a:ea typeface="+mn-ea"/>
                <a:cs typeface="+mn-cs"/>
              </a:rPr>
              <a:t>de analfabetismo das pessoas de 15 anos ou mais de idade </a:t>
            </a:r>
            <a:r>
              <a:rPr lang="pt-BR" sz="1400" b="1" dirty="0" smtClean="0">
                <a:solidFill>
                  <a:schemeClr val="tx1"/>
                </a:solidFill>
                <a:latin typeface="+mn-lt"/>
                <a:ea typeface="+mn-ea"/>
                <a:cs typeface="+mn-cs"/>
              </a:rPr>
              <a:t> -19,1%</a:t>
            </a:r>
            <a:endParaRPr lang="pt-BR" sz="1400" dirty="0" smtClean="0">
              <a:solidFill>
                <a:schemeClr val="tx1"/>
              </a:solidFill>
              <a:latin typeface="+mn-lt"/>
              <a:ea typeface="+mn-ea"/>
              <a:cs typeface="+mn-cs"/>
            </a:endParaRPr>
          </a:p>
          <a:p>
            <a:r>
              <a:rPr lang="pt-BR" sz="1400" b="1" dirty="0" smtClean="0">
                <a:solidFill>
                  <a:schemeClr val="tx1"/>
                </a:solidFill>
                <a:latin typeface="+mn-lt"/>
                <a:ea typeface="+mn-ea"/>
                <a:cs typeface="+mn-cs"/>
              </a:rPr>
              <a:t>Taxa de analfabetismo funcional das pessoas de 15 anos ou mais de idade </a:t>
            </a:r>
            <a:r>
              <a:rPr lang="pt-BR" sz="1400" b="1" dirty="0" smtClean="0"/>
              <a:t>- </a:t>
            </a:r>
            <a:r>
              <a:rPr lang="pt-BR" sz="1400" b="1" dirty="0" smtClean="0">
                <a:solidFill>
                  <a:schemeClr val="tx1"/>
                </a:solidFill>
                <a:latin typeface="+mn-lt"/>
                <a:ea typeface="+mn-ea"/>
                <a:cs typeface="+mn-cs"/>
              </a:rPr>
              <a:t>30,5%</a:t>
            </a:r>
            <a:endParaRPr lang="pt-BR" sz="1400" dirty="0" smtClean="0">
              <a:solidFill>
                <a:schemeClr val="tx1"/>
              </a:solidFill>
              <a:latin typeface="+mn-lt"/>
              <a:ea typeface="+mn-ea"/>
              <a:cs typeface="+mn-cs"/>
            </a:endParaRPr>
          </a:p>
          <a:p>
            <a:r>
              <a:rPr lang="pt-BR" sz="1400" b="1" dirty="0" smtClean="0">
                <a:solidFill>
                  <a:schemeClr val="tx1"/>
                </a:solidFill>
                <a:latin typeface="+mn-lt"/>
                <a:ea typeface="+mn-ea"/>
                <a:cs typeface="+mn-cs"/>
              </a:rPr>
              <a:t>Famílias, com crianças de 0 a 6 anos de idade, com rendimento familiar per capita até </a:t>
            </a:r>
            <a:r>
              <a:rPr lang="pt-BR" sz="1400" b="1" dirty="0" smtClean="0">
                <a:solidFill>
                  <a:schemeClr val="tx1"/>
                </a:solidFill>
                <a:latin typeface="+mn-lt"/>
                <a:ea typeface="+mn-ea"/>
                <a:cs typeface="+mn-cs"/>
              </a:rPr>
              <a:t>1/2SM  - 63,4%</a:t>
            </a:r>
            <a:endParaRPr lang="pt-BR" sz="1400" dirty="0" smtClean="0">
              <a:solidFill>
                <a:schemeClr val="tx1"/>
              </a:solidFill>
              <a:latin typeface="+mn-lt"/>
              <a:ea typeface="+mn-ea"/>
              <a:cs typeface="+mn-cs"/>
            </a:endParaRPr>
          </a:p>
          <a:p>
            <a:r>
              <a:rPr lang="pt-BR" sz="1400" b="1" dirty="0" smtClean="0">
                <a:solidFill>
                  <a:schemeClr val="tx1"/>
                </a:solidFill>
                <a:latin typeface="+mn-lt"/>
                <a:ea typeface="+mn-ea"/>
                <a:cs typeface="+mn-cs"/>
              </a:rPr>
              <a:t>Crianças de 0 a 6 anos de idade, com rendimento familiar per capita até 1/2 SM </a:t>
            </a:r>
            <a:r>
              <a:rPr lang="pt-BR" sz="1400" b="1" dirty="0" smtClean="0"/>
              <a:t> - </a:t>
            </a:r>
            <a:r>
              <a:rPr lang="pt-BR" sz="1400" b="1" dirty="0" smtClean="0">
                <a:solidFill>
                  <a:schemeClr val="tx1"/>
                </a:solidFill>
                <a:latin typeface="+mn-lt"/>
                <a:ea typeface="+mn-ea"/>
                <a:cs typeface="+mn-cs"/>
              </a:rPr>
              <a:t>66,7%</a:t>
            </a:r>
            <a:endParaRPr lang="pt-BR" sz="1400" dirty="0" smtClean="0">
              <a:solidFill>
                <a:schemeClr val="tx1"/>
              </a:solidFill>
              <a:latin typeface="+mn-lt"/>
              <a:ea typeface="+mn-ea"/>
              <a:cs typeface="+mn-cs"/>
            </a:endParaRPr>
          </a:p>
          <a:p>
            <a:r>
              <a:rPr lang="pt-BR" sz="1400" b="1" dirty="0" smtClean="0">
                <a:solidFill>
                  <a:schemeClr val="tx1"/>
                </a:solidFill>
                <a:latin typeface="+mn-lt"/>
                <a:ea typeface="+mn-ea"/>
                <a:cs typeface="+mn-cs"/>
              </a:rPr>
              <a:t>Jovens de 18 e 19 anos de idade que só trabalham </a:t>
            </a:r>
            <a:r>
              <a:rPr lang="pt-BR" sz="1400" b="1" dirty="0" smtClean="0"/>
              <a:t>- </a:t>
            </a:r>
            <a:r>
              <a:rPr lang="pt-BR" sz="1400" b="1" dirty="0" smtClean="0">
                <a:solidFill>
                  <a:schemeClr val="tx1"/>
                </a:solidFill>
                <a:latin typeface="+mn-lt"/>
                <a:ea typeface="+mn-ea"/>
                <a:cs typeface="+mn-cs"/>
              </a:rPr>
              <a:t>33,4%</a:t>
            </a:r>
            <a:endParaRPr lang="pt-BR" sz="1400" dirty="0" smtClean="0">
              <a:solidFill>
                <a:schemeClr val="tx1"/>
              </a:solidFill>
              <a:latin typeface="+mn-lt"/>
              <a:ea typeface="+mn-ea"/>
              <a:cs typeface="+mn-cs"/>
            </a:endParaRPr>
          </a:p>
          <a:p>
            <a:r>
              <a:rPr lang="pt-BR" sz="1400" b="1" dirty="0" smtClean="0">
                <a:solidFill>
                  <a:schemeClr val="tx1"/>
                </a:solidFill>
                <a:latin typeface="+mn-lt"/>
                <a:ea typeface="+mn-ea"/>
                <a:cs typeface="+mn-cs"/>
              </a:rPr>
              <a:t>Percentual de pessoas de 0 a 17 anos de idade que não freqüentavam escola ou creche </a:t>
            </a:r>
            <a:r>
              <a:rPr lang="pt-BR" sz="1400" b="1" dirty="0" smtClean="0">
                <a:solidFill>
                  <a:schemeClr val="tx1"/>
                </a:solidFill>
                <a:latin typeface="+mn-lt"/>
                <a:ea typeface="+mn-ea"/>
                <a:cs typeface="+mn-cs"/>
              </a:rPr>
              <a:t>21,56</a:t>
            </a:r>
            <a:r>
              <a:rPr lang="pt-BR" sz="1400" b="1" dirty="0" smtClean="0"/>
              <a:t> </a:t>
            </a:r>
            <a:r>
              <a:rPr lang="pt-BR" sz="1400" b="1" dirty="0" smtClean="0">
                <a:solidFill>
                  <a:schemeClr val="tx1"/>
                </a:solidFill>
                <a:latin typeface="+mn-lt"/>
                <a:ea typeface="+mn-ea"/>
                <a:cs typeface="+mn-cs"/>
              </a:rPr>
              <a:t>%</a:t>
            </a:r>
            <a:endParaRPr lang="pt-BR" sz="1400" dirty="0" smtClean="0">
              <a:solidFill>
                <a:schemeClr val="tx1"/>
              </a:solidFill>
              <a:latin typeface="+mn-lt"/>
              <a:ea typeface="+mn-ea"/>
              <a:cs typeface="+mn-cs"/>
            </a:endParaRPr>
          </a:p>
          <a:p>
            <a:r>
              <a:rPr lang="pt-BR" sz="1400" b="1" dirty="0" smtClean="0">
                <a:solidFill>
                  <a:schemeClr val="tx1"/>
                </a:solidFill>
                <a:latin typeface="+mn-lt"/>
                <a:ea typeface="+mn-ea"/>
                <a:cs typeface="+mn-cs"/>
              </a:rPr>
              <a:t>Mulheres de 40 anos ou mais de idade que fizeram exame clínico das mamas realizado por médico ou enfermeiro nos 12 meses anteriores a data da entrevista </a:t>
            </a:r>
            <a:r>
              <a:rPr lang="pt-BR" sz="1400" b="1" dirty="0" smtClean="0"/>
              <a:t>- </a:t>
            </a:r>
            <a:r>
              <a:rPr lang="pt-BR" sz="1400" b="1" dirty="0" smtClean="0">
                <a:solidFill>
                  <a:schemeClr val="tx1"/>
                </a:solidFill>
                <a:latin typeface="+mn-lt"/>
                <a:ea typeface="+mn-ea"/>
                <a:cs typeface="+mn-cs"/>
              </a:rPr>
              <a:t>29,3%</a:t>
            </a:r>
            <a:endParaRPr lang="pt-BR" sz="1400" dirty="0" smtClean="0">
              <a:solidFill>
                <a:schemeClr val="tx1"/>
              </a:solidFill>
              <a:latin typeface="+mn-lt"/>
              <a:ea typeface="+mn-ea"/>
              <a:cs typeface="+mn-cs"/>
            </a:endParaRPr>
          </a:p>
          <a:p>
            <a:r>
              <a:rPr lang="pt-BR" sz="1400" b="1" dirty="0" smtClean="0">
                <a:solidFill>
                  <a:schemeClr val="tx1"/>
                </a:solidFill>
                <a:latin typeface="+mn-lt"/>
                <a:ea typeface="+mn-ea"/>
                <a:cs typeface="+mn-cs"/>
              </a:rPr>
              <a:t>Mulheres de 50 a 69 anos de idade que fizeram exame de mamografia nos 2 anos anteriores a data da entrevista </a:t>
            </a:r>
            <a:r>
              <a:rPr lang="pt-BR" sz="1400" b="1" dirty="0" smtClean="0"/>
              <a:t>- </a:t>
            </a:r>
            <a:r>
              <a:rPr lang="pt-BR" sz="1400" b="1" dirty="0" smtClean="0">
                <a:solidFill>
                  <a:schemeClr val="tx1"/>
                </a:solidFill>
                <a:latin typeface="+mn-lt"/>
                <a:ea typeface="+mn-ea"/>
                <a:cs typeface="+mn-cs"/>
              </a:rPr>
              <a:t>33,6%</a:t>
            </a:r>
            <a:endParaRPr lang="pt-BR" sz="1400" dirty="0" smtClean="0">
              <a:solidFill>
                <a:schemeClr val="tx1"/>
              </a:solidFill>
              <a:latin typeface="+mn-lt"/>
              <a:ea typeface="+mn-ea"/>
              <a:cs typeface="+mn-cs"/>
            </a:endParaRPr>
          </a:p>
          <a:p>
            <a:r>
              <a:rPr lang="pt-BR" sz="1400" b="1" dirty="0" smtClean="0">
                <a:solidFill>
                  <a:schemeClr val="tx1"/>
                </a:solidFill>
                <a:latin typeface="+mn-lt"/>
                <a:ea typeface="+mn-ea"/>
                <a:cs typeface="+mn-cs"/>
              </a:rPr>
              <a:t>Mulheres de 25 a 59 anos de idade que fizeram exame preventivo para câncer do colo do útero nos 3 anos anteriores a data da entrevista </a:t>
            </a:r>
            <a:r>
              <a:rPr lang="pt-BR" sz="1400" b="1" dirty="0" smtClean="0"/>
              <a:t>- </a:t>
            </a:r>
            <a:r>
              <a:rPr lang="pt-BR" sz="1400" b="1" dirty="0" smtClean="0">
                <a:solidFill>
                  <a:schemeClr val="tx1"/>
                </a:solidFill>
                <a:latin typeface="+mn-lt"/>
                <a:ea typeface="+mn-ea"/>
                <a:cs typeface="+mn-cs"/>
              </a:rPr>
              <a:t>73,8%</a:t>
            </a:r>
            <a:endParaRPr lang="pt-BR" sz="1400" dirty="0" smtClean="0">
              <a:solidFill>
                <a:schemeClr val="tx1"/>
              </a:solidFill>
              <a:latin typeface="+mn-lt"/>
              <a:ea typeface="+mn-ea"/>
              <a:cs typeface="+mn-cs"/>
            </a:endParaRPr>
          </a:p>
          <a:p>
            <a:pPr eaLnBrk="1" hangingPunct="1">
              <a:lnSpc>
                <a:spcPct val="90000"/>
              </a:lnSpc>
            </a:pPr>
            <a:endParaRPr lang="pt-BR" sz="1400" b="1" dirty="0" smtClean="0"/>
          </a:p>
        </p:txBody>
      </p:sp>
      <p:grpSp>
        <p:nvGrpSpPr>
          <p:cNvPr id="2" name="Group 4"/>
          <p:cNvGrpSpPr>
            <a:grpSpLocks/>
          </p:cNvGrpSpPr>
          <p:nvPr/>
        </p:nvGrpSpPr>
        <p:grpSpPr bwMode="auto">
          <a:xfrm>
            <a:off x="0" y="908050"/>
            <a:ext cx="9144000" cy="5976938"/>
            <a:chOff x="0" y="572"/>
            <a:chExt cx="5760" cy="3765"/>
          </a:xfrm>
        </p:grpSpPr>
        <p:pic>
          <p:nvPicPr>
            <p:cNvPr id="9221" name="Picture 5" descr="Mayane Maria de Carvalho"/>
            <p:cNvPicPr>
              <a:picLocks noChangeAspect="1" noChangeArrowheads="1"/>
            </p:cNvPicPr>
            <p:nvPr/>
          </p:nvPicPr>
          <p:blipFill>
            <a:blip r:embed="rId2"/>
            <a:srcRect/>
            <a:stretch>
              <a:fillRect/>
            </a:stretch>
          </p:blipFill>
          <p:spPr bwMode="auto">
            <a:xfrm>
              <a:off x="0" y="890"/>
              <a:ext cx="229" cy="363"/>
            </a:xfrm>
            <a:prstGeom prst="rect">
              <a:avLst/>
            </a:prstGeom>
            <a:noFill/>
            <a:ln w="9525">
              <a:noFill/>
              <a:miter lim="800000"/>
              <a:headEnd/>
              <a:tailEnd/>
            </a:ln>
          </p:spPr>
        </p:pic>
        <p:pic>
          <p:nvPicPr>
            <p:cNvPr id="9222" name="Picture 6" descr="Jonathan Coutinho"/>
            <p:cNvPicPr>
              <a:picLocks noChangeAspect="1" noChangeArrowheads="1"/>
            </p:cNvPicPr>
            <p:nvPr/>
          </p:nvPicPr>
          <p:blipFill>
            <a:blip r:embed="rId3"/>
            <a:srcRect/>
            <a:stretch>
              <a:fillRect/>
            </a:stretch>
          </p:blipFill>
          <p:spPr bwMode="auto">
            <a:xfrm>
              <a:off x="0" y="1253"/>
              <a:ext cx="231" cy="382"/>
            </a:xfrm>
            <a:prstGeom prst="rect">
              <a:avLst/>
            </a:prstGeom>
            <a:noFill/>
            <a:ln w="9525">
              <a:noFill/>
              <a:miter lim="800000"/>
              <a:headEnd/>
              <a:tailEnd/>
            </a:ln>
          </p:spPr>
        </p:pic>
        <p:pic>
          <p:nvPicPr>
            <p:cNvPr id="9223" name="Picture 7" descr="Francisco Fabiano de Oliveira"/>
            <p:cNvPicPr>
              <a:picLocks noChangeAspect="1" noChangeArrowheads="1"/>
            </p:cNvPicPr>
            <p:nvPr/>
          </p:nvPicPr>
          <p:blipFill>
            <a:blip r:embed="rId4"/>
            <a:srcRect/>
            <a:stretch>
              <a:fillRect/>
            </a:stretch>
          </p:blipFill>
          <p:spPr bwMode="auto">
            <a:xfrm>
              <a:off x="0" y="1616"/>
              <a:ext cx="241" cy="362"/>
            </a:xfrm>
            <a:prstGeom prst="rect">
              <a:avLst/>
            </a:prstGeom>
            <a:noFill/>
            <a:ln w="9525">
              <a:noFill/>
              <a:miter lim="800000"/>
              <a:headEnd/>
              <a:tailEnd/>
            </a:ln>
          </p:spPr>
        </p:pic>
        <p:pic>
          <p:nvPicPr>
            <p:cNvPr id="9224" name="Picture 8" descr="Renata da Silva Fortunato"/>
            <p:cNvPicPr>
              <a:picLocks noChangeAspect="1" noChangeArrowheads="1"/>
            </p:cNvPicPr>
            <p:nvPr/>
          </p:nvPicPr>
          <p:blipFill>
            <a:blip r:embed="rId5"/>
            <a:srcRect/>
            <a:stretch>
              <a:fillRect/>
            </a:stretch>
          </p:blipFill>
          <p:spPr bwMode="auto">
            <a:xfrm>
              <a:off x="0" y="1979"/>
              <a:ext cx="249" cy="362"/>
            </a:xfrm>
            <a:prstGeom prst="rect">
              <a:avLst/>
            </a:prstGeom>
            <a:noFill/>
            <a:ln w="9525">
              <a:noFill/>
              <a:miter lim="800000"/>
              <a:headEnd/>
              <a:tailEnd/>
            </a:ln>
          </p:spPr>
        </p:pic>
        <p:pic>
          <p:nvPicPr>
            <p:cNvPr id="9225" name="Picture 9" descr="Ana Karine Soares da Silva"/>
            <p:cNvPicPr>
              <a:picLocks noChangeAspect="1" noChangeArrowheads="1"/>
            </p:cNvPicPr>
            <p:nvPr/>
          </p:nvPicPr>
          <p:blipFill>
            <a:blip r:embed="rId6"/>
            <a:srcRect/>
            <a:stretch>
              <a:fillRect/>
            </a:stretch>
          </p:blipFill>
          <p:spPr bwMode="auto">
            <a:xfrm>
              <a:off x="0" y="2341"/>
              <a:ext cx="234" cy="322"/>
            </a:xfrm>
            <a:prstGeom prst="rect">
              <a:avLst/>
            </a:prstGeom>
            <a:noFill/>
            <a:ln w="9525">
              <a:noFill/>
              <a:miter lim="800000"/>
              <a:headEnd/>
              <a:tailEnd/>
            </a:ln>
          </p:spPr>
        </p:pic>
        <p:pic>
          <p:nvPicPr>
            <p:cNvPr id="9226" name="Picture 10" descr="Thaina Rodrigues de Sousa"/>
            <p:cNvPicPr>
              <a:picLocks noChangeAspect="1" noChangeArrowheads="1"/>
            </p:cNvPicPr>
            <p:nvPr/>
          </p:nvPicPr>
          <p:blipFill>
            <a:blip r:embed="rId7"/>
            <a:srcRect/>
            <a:stretch>
              <a:fillRect/>
            </a:stretch>
          </p:blipFill>
          <p:spPr bwMode="auto">
            <a:xfrm>
              <a:off x="0" y="2659"/>
              <a:ext cx="240" cy="362"/>
            </a:xfrm>
            <a:prstGeom prst="rect">
              <a:avLst/>
            </a:prstGeom>
            <a:noFill/>
            <a:ln w="9525">
              <a:noFill/>
              <a:miter lim="800000"/>
              <a:headEnd/>
              <a:tailEnd/>
            </a:ln>
          </p:spPr>
        </p:pic>
        <p:pic>
          <p:nvPicPr>
            <p:cNvPr id="9227" name="Picture 11" descr="Marilia da Silva Brito Nogueira"/>
            <p:cNvPicPr>
              <a:picLocks noChangeAspect="1" noChangeArrowheads="1"/>
            </p:cNvPicPr>
            <p:nvPr/>
          </p:nvPicPr>
          <p:blipFill>
            <a:blip r:embed="rId8"/>
            <a:srcRect/>
            <a:stretch>
              <a:fillRect/>
            </a:stretch>
          </p:blipFill>
          <p:spPr bwMode="auto">
            <a:xfrm>
              <a:off x="0" y="3022"/>
              <a:ext cx="238" cy="322"/>
            </a:xfrm>
            <a:prstGeom prst="rect">
              <a:avLst/>
            </a:prstGeom>
            <a:noFill/>
            <a:ln w="9525">
              <a:noFill/>
              <a:miter lim="800000"/>
              <a:headEnd/>
              <a:tailEnd/>
            </a:ln>
          </p:spPr>
        </p:pic>
        <p:pic>
          <p:nvPicPr>
            <p:cNvPr id="9228" name="Picture 12" descr="Dalizia Silva de Sousa"/>
            <p:cNvPicPr>
              <a:picLocks noChangeAspect="1" noChangeArrowheads="1"/>
            </p:cNvPicPr>
            <p:nvPr/>
          </p:nvPicPr>
          <p:blipFill>
            <a:blip r:embed="rId9"/>
            <a:srcRect/>
            <a:stretch>
              <a:fillRect/>
            </a:stretch>
          </p:blipFill>
          <p:spPr bwMode="auto">
            <a:xfrm>
              <a:off x="0" y="3339"/>
              <a:ext cx="246" cy="362"/>
            </a:xfrm>
            <a:prstGeom prst="rect">
              <a:avLst/>
            </a:prstGeom>
            <a:noFill/>
            <a:ln w="9525">
              <a:noFill/>
              <a:miter lim="800000"/>
              <a:headEnd/>
              <a:tailEnd/>
            </a:ln>
          </p:spPr>
        </p:pic>
        <p:pic>
          <p:nvPicPr>
            <p:cNvPr id="9229" name="Picture 13" descr="Pedro Henrique Sousa da Silva"/>
            <p:cNvPicPr>
              <a:picLocks noChangeAspect="1" noChangeArrowheads="1"/>
            </p:cNvPicPr>
            <p:nvPr/>
          </p:nvPicPr>
          <p:blipFill>
            <a:blip r:embed="rId10"/>
            <a:srcRect/>
            <a:stretch>
              <a:fillRect/>
            </a:stretch>
          </p:blipFill>
          <p:spPr bwMode="auto">
            <a:xfrm>
              <a:off x="0" y="3702"/>
              <a:ext cx="229" cy="317"/>
            </a:xfrm>
            <a:prstGeom prst="rect">
              <a:avLst/>
            </a:prstGeom>
            <a:noFill/>
            <a:ln w="9525">
              <a:noFill/>
              <a:miter lim="800000"/>
              <a:headEnd/>
              <a:tailEnd/>
            </a:ln>
          </p:spPr>
        </p:pic>
        <p:pic>
          <p:nvPicPr>
            <p:cNvPr id="9230" name="Picture 14" descr="Jorge Lucas da Silva"/>
            <p:cNvPicPr>
              <a:picLocks noChangeAspect="1" noChangeArrowheads="1"/>
            </p:cNvPicPr>
            <p:nvPr/>
          </p:nvPicPr>
          <p:blipFill>
            <a:blip r:embed="rId11"/>
            <a:srcRect/>
            <a:stretch>
              <a:fillRect/>
            </a:stretch>
          </p:blipFill>
          <p:spPr bwMode="auto">
            <a:xfrm>
              <a:off x="0" y="4019"/>
              <a:ext cx="234" cy="318"/>
            </a:xfrm>
            <a:prstGeom prst="rect">
              <a:avLst/>
            </a:prstGeom>
            <a:noFill/>
            <a:ln w="9525">
              <a:noFill/>
              <a:miter lim="800000"/>
              <a:headEnd/>
              <a:tailEnd/>
            </a:ln>
          </p:spPr>
        </p:pic>
        <p:pic>
          <p:nvPicPr>
            <p:cNvPr id="9231" name="Picture 15" descr="Thais Inacio da Silva"/>
            <p:cNvPicPr>
              <a:picLocks noChangeAspect="1" noChangeArrowheads="1"/>
            </p:cNvPicPr>
            <p:nvPr/>
          </p:nvPicPr>
          <p:blipFill>
            <a:blip r:embed="rId12"/>
            <a:srcRect/>
            <a:stretch>
              <a:fillRect/>
            </a:stretch>
          </p:blipFill>
          <p:spPr bwMode="auto">
            <a:xfrm>
              <a:off x="295" y="3974"/>
              <a:ext cx="225" cy="346"/>
            </a:xfrm>
            <a:prstGeom prst="rect">
              <a:avLst/>
            </a:prstGeom>
            <a:noFill/>
            <a:ln w="9525">
              <a:noFill/>
              <a:miter lim="800000"/>
              <a:headEnd/>
              <a:tailEnd/>
            </a:ln>
          </p:spPr>
        </p:pic>
        <p:pic>
          <p:nvPicPr>
            <p:cNvPr id="9232" name="Picture 16" descr="Mirla Delfino Lima"/>
            <p:cNvPicPr>
              <a:picLocks noChangeAspect="1" noChangeArrowheads="1"/>
            </p:cNvPicPr>
            <p:nvPr/>
          </p:nvPicPr>
          <p:blipFill>
            <a:blip r:embed="rId13"/>
            <a:srcRect/>
            <a:stretch>
              <a:fillRect/>
            </a:stretch>
          </p:blipFill>
          <p:spPr bwMode="auto">
            <a:xfrm>
              <a:off x="567" y="3974"/>
              <a:ext cx="217" cy="346"/>
            </a:xfrm>
            <a:prstGeom prst="rect">
              <a:avLst/>
            </a:prstGeom>
            <a:noFill/>
            <a:ln w="9525">
              <a:noFill/>
              <a:miter lim="800000"/>
              <a:headEnd/>
              <a:tailEnd/>
            </a:ln>
          </p:spPr>
        </p:pic>
        <p:pic>
          <p:nvPicPr>
            <p:cNvPr id="9233" name="Picture 17" descr="Daniela Bruna Lopes dos Santos"/>
            <p:cNvPicPr>
              <a:picLocks noChangeAspect="1" noChangeArrowheads="1"/>
            </p:cNvPicPr>
            <p:nvPr/>
          </p:nvPicPr>
          <p:blipFill>
            <a:blip r:embed="rId14"/>
            <a:srcRect/>
            <a:stretch>
              <a:fillRect/>
            </a:stretch>
          </p:blipFill>
          <p:spPr bwMode="auto">
            <a:xfrm>
              <a:off x="0" y="572"/>
              <a:ext cx="223" cy="322"/>
            </a:xfrm>
            <a:prstGeom prst="rect">
              <a:avLst/>
            </a:prstGeom>
            <a:noFill/>
            <a:ln w="9525">
              <a:noFill/>
              <a:miter lim="800000"/>
              <a:headEnd/>
              <a:tailEnd/>
            </a:ln>
          </p:spPr>
        </p:pic>
        <p:pic>
          <p:nvPicPr>
            <p:cNvPr id="9234" name="Picture 18" descr="Monaliza Ferreira da Silva"/>
            <p:cNvPicPr>
              <a:picLocks noChangeAspect="1" noChangeArrowheads="1"/>
            </p:cNvPicPr>
            <p:nvPr/>
          </p:nvPicPr>
          <p:blipFill>
            <a:blip r:embed="rId15"/>
            <a:srcRect/>
            <a:stretch>
              <a:fillRect/>
            </a:stretch>
          </p:blipFill>
          <p:spPr bwMode="auto">
            <a:xfrm>
              <a:off x="839" y="3974"/>
              <a:ext cx="204" cy="346"/>
            </a:xfrm>
            <a:prstGeom prst="rect">
              <a:avLst/>
            </a:prstGeom>
            <a:noFill/>
            <a:ln w="9525">
              <a:noFill/>
              <a:miter lim="800000"/>
              <a:headEnd/>
              <a:tailEnd/>
            </a:ln>
          </p:spPr>
        </p:pic>
        <p:pic>
          <p:nvPicPr>
            <p:cNvPr id="9235" name="Picture 19" descr="Alexsandra Castro Monteiro"/>
            <p:cNvPicPr>
              <a:picLocks noChangeAspect="1" noChangeArrowheads="1"/>
            </p:cNvPicPr>
            <p:nvPr/>
          </p:nvPicPr>
          <p:blipFill>
            <a:blip r:embed="rId16"/>
            <a:srcRect/>
            <a:stretch>
              <a:fillRect/>
            </a:stretch>
          </p:blipFill>
          <p:spPr bwMode="auto">
            <a:xfrm>
              <a:off x="1111" y="3974"/>
              <a:ext cx="213" cy="346"/>
            </a:xfrm>
            <a:prstGeom prst="rect">
              <a:avLst/>
            </a:prstGeom>
            <a:noFill/>
            <a:ln w="9525">
              <a:noFill/>
              <a:miter lim="800000"/>
              <a:headEnd/>
              <a:tailEnd/>
            </a:ln>
          </p:spPr>
        </p:pic>
        <p:pic>
          <p:nvPicPr>
            <p:cNvPr id="9236" name="Picture 20" descr="Priscila Felix de Souza"/>
            <p:cNvPicPr>
              <a:picLocks noChangeAspect="1" noChangeArrowheads="1"/>
            </p:cNvPicPr>
            <p:nvPr/>
          </p:nvPicPr>
          <p:blipFill>
            <a:blip r:embed="rId17"/>
            <a:srcRect/>
            <a:stretch>
              <a:fillRect/>
            </a:stretch>
          </p:blipFill>
          <p:spPr bwMode="auto">
            <a:xfrm>
              <a:off x="1383" y="3974"/>
              <a:ext cx="228" cy="346"/>
            </a:xfrm>
            <a:prstGeom prst="rect">
              <a:avLst/>
            </a:prstGeom>
            <a:noFill/>
            <a:ln w="9525">
              <a:noFill/>
              <a:miter lim="800000"/>
              <a:headEnd/>
              <a:tailEnd/>
            </a:ln>
          </p:spPr>
        </p:pic>
        <p:pic>
          <p:nvPicPr>
            <p:cNvPr id="9237" name="Picture 21" descr="Naildo Ferreira de Sousa"/>
            <p:cNvPicPr>
              <a:picLocks noChangeAspect="1" noChangeArrowheads="1"/>
            </p:cNvPicPr>
            <p:nvPr/>
          </p:nvPicPr>
          <p:blipFill>
            <a:blip r:embed="rId18"/>
            <a:srcRect/>
            <a:stretch>
              <a:fillRect/>
            </a:stretch>
          </p:blipFill>
          <p:spPr bwMode="auto">
            <a:xfrm>
              <a:off x="1655" y="3974"/>
              <a:ext cx="210" cy="346"/>
            </a:xfrm>
            <a:prstGeom prst="rect">
              <a:avLst/>
            </a:prstGeom>
            <a:noFill/>
            <a:ln w="9525">
              <a:noFill/>
              <a:miter lim="800000"/>
              <a:headEnd/>
              <a:tailEnd/>
            </a:ln>
          </p:spPr>
        </p:pic>
        <p:pic>
          <p:nvPicPr>
            <p:cNvPr id="9238" name="Picture 22" descr="Hudson da Silva Ibiapina"/>
            <p:cNvPicPr>
              <a:picLocks noChangeAspect="1" noChangeArrowheads="1"/>
            </p:cNvPicPr>
            <p:nvPr/>
          </p:nvPicPr>
          <p:blipFill>
            <a:blip r:embed="rId19"/>
            <a:srcRect/>
            <a:stretch>
              <a:fillRect/>
            </a:stretch>
          </p:blipFill>
          <p:spPr bwMode="auto">
            <a:xfrm>
              <a:off x="1927" y="3974"/>
              <a:ext cx="228" cy="346"/>
            </a:xfrm>
            <a:prstGeom prst="rect">
              <a:avLst/>
            </a:prstGeom>
            <a:noFill/>
            <a:ln w="9525">
              <a:noFill/>
              <a:miter lim="800000"/>
              <a:headEnd/>
              <a:tailEnd/>
            </a:ln>
          </p:spPr>
        </p:pic>
        <p:pic>
          <p:nvPicPr>
            <p:cNvPr id="9239" name="Picture 23" descr="Bruno Soares de Lima"/>
            <p:cNvPicPr>
              <a:picLocks noChangeAspect="1" noChangeArrowheads="1"/>
            </p:cNvPicPr>
            <p:nvPr/>
          </p:nvPicPr>
          <p:blipFill>
            <a:blip r:embed="rId20"/>
            <a:srcRect/>
            <a:stretch>
              <a:fillRect/>
            </a:stretch>
          </p:blipFill>
          <p:spPr bwMode="auto">
            <a:xfrm>
              <a:off x="2200" y="3974"/>
              <a:ext cx="209" cy="346"/>
            </a:xfrm>
            <a:prstGeom prst="rect">
              <a:avLst/>
            </a:prstGeom>
            <a:noFill/>
            <a:ln w="9525">
              <a:noFill/>
              <a:miter lim="800000"/>
              <a:headEnd/>
              <a:tailEnd/>
            </a:ln>
          </p:spPr>
        </p:pic>
        <p:pic>
          <p:nvPicPr>
            <p:cNvPr id="9240" name="Picture 24" descr="Vanessa da Silva Martins"/>
            <p:cNvPicPr>
              <a:picLocks noChangeAspect="1" noChangeArrowheads="1"/>
            </p:cNvPicPr>
            <p:nvPr/>
          </p:nvPicPr>
          <p:blipFill>
            <a:blip r:embed="rId21"/>
            <a:srcRect/>
            <a:stretch>
              <a:fillRect/>
            </a:stretch>
          </p:blipFill>
          <p:spPr bwMode="auto">
            <a:xfrm>
              <a:off x="2472" y="3974"/>
              <a:ext cx="224" cy="346"/>
            </a:xfrm>
            <a:prstGeom prst="rect">
              <a:avLst/>
            </a:prstGeom>
            <a:noFill/>
            <a:ln w="9525">
              <a:noFill/>
              <a:miter lim="800000"/>
              <a:headEnd/>
              <a:tailEnd/>
            </a:ln>
          </p:spPr>
        </p:pic>
        <p:pic>
          <p:nvPicPr>
            <p:cNvPr id="9241" name="Picture 25" descr="Bruna Kervia da Silva Cunha"/>
            <p:cNvPicPr>
              <a:picLocks noChangeAspect="1" noChangeArrowheads="1"/>
            </p:cNvPicPr>
            <p:nvPr/>
          </p:nvPicPr>
          <p:blipFill>
            <a:blip r:embed="rId22"/>
            <a:srcRect/>
            <a:stretch>
              <a:fillRect/>
            </a:stretch>
          </p:blipFill>
          <p:spPr bwMode="auto">
            <a:xfrm>
              <a:off x="2744" y="3971"/>
              <a:ext cx="227" cy="349"/>
            </a:xfrm>
            <a:prstGeom prst="rect">
              <a:avLst/>
            </a:prstGeom>
            <a:noFill/>
            <a:ln w="9525">
              <a:noFill/>
              <a:miter lim="800000"/>
              <a:headEnd/>
              <a:tailEnd/>
            </a:ln>
          </p:spPr>
        </p:pic>
        <p:pic>
          <p:nvPicPr>
            <p:cNvPr id="9242" name="Picture 26" descr="Brenda Kercia Alves da Silva"/>
            <p:cNvPicPr>
              <a:picLocks noChangeAspect="1" noChangeArrowheads="1"/>
            </p:cNvPicPr>
            <p:nvPr/>
          </p:nvPicPr>
          <p:blipFill>
            <a:blip r:embed="rId23"/>
            <a:srcRect/>
            <a:stretch>
              <a:fillRect/>
            </a:stretch>
          </p:blipFill>
          <p:spPr bwMode="auto">
            <a:xfrm>
              <a:off x="3016" y="3974"/>
              <a:ext cx="207" cy="346"/>
            </a:xfrm>
            <a:prstGeom prst="rect">
              <a:avLst/>
            </a:prstGeom>
            <a:noFill/>
            <a:ln w="9525">
              <a:noFill/>
              <a:miter lim="800000"/>
              <a:headEnd/>
              <a:tailEnd/>
            </a:ln>
          </p:spPr>
        </p:pic>
        <p:pic>
          <p:nvPicPr>
            <p:cNvPr id="9243" name="Picture 27" descr="Ana Clara Barbosa de Sousa"/>
            <p:cNvPicPr>
              <a:picLocks noChangeAspect="1" noChangeArrowheads="1"/>
            </p:cNvPicPr>
            <p:nvPr/>
          </p:nvPicPr>
          <p:blipFill>
            <a:blip r:embed="rId24"/>
            <a:srcRect/>
            <a:stretch>
              <a:fillRect/>
            </a:stretch>
          </p:blipFill>
          <p:spPr bwMode="auto">
            <a:xfrm>
              <a:off x="3288" y="3974"/>
              <a:ext cx="220" cy="346"/>
            </a:xfrm>
            <a:prstGeom prst="rect">
              <a:avLst/>
            </a:prstGeom>
            <a:noFill/>
            <a:ln w="9525">
              <a:noFill/>
              <a:miter lim="800000"/>
              <a:headEnd/>
              <a:tailEnd/>
            </a:ln>
          </p:spPr>
        </p:pic>
        <p:pic>
          <p:nvPicPr>
            <p:cNvPr id="9244" name="Picture 28" descr="Regiane dos Santos Lima"/>
            <p:cNvPicPr>
              <a:picLocks noChangeAspect="1" noChangeArrowheads="1"/>
            </p:cNvPicPr>
            <p:nvPr/>
          </p:nvPicPr>
          <p:blipFill>
            <a:blip r:embed="rId25"/>
            <a:srcRect/>
            <a:stretch>
              <a:fillRect/>
            </a:stretch>
          </p:blipFill>
          <p:spPr bwMode="auto">
            <a:xfrm>
              <a:off x="3560" y="3990"/>
              <a:ext cx="219" cy="330"/>
            </a:xfrm>
            <a:prstGeom prst="rect">
              <a:avLst/>
            </a:prstGeom>
            <a:noFill/>
            <a:ln w="9525">
              <a:noFill/>
              <a:miter lim="800000"/>
              <a:headEnd/>
              <a:tailEnd/>
            </a:ln>
          </p:spPr>
        </p:pic>
        <p:pic>
          <p:nvPicPr>
            <p:cNvPr id="9245" name="Picture 29" descr="Antonia Andreza de Lima"/>
            <p:cNvPicPr>
              <a:picLocks noChangeAspect="1" noChangeArrowheads="1"/>
            </p:cNvPicPr>
            <p:nvPr/>
          </p:nvPicPr>
          <p:blipFill>
            <a:blip r:embed="rId26"/>
            <a:srcRect/>
            <a:stretch>
              <a:fillRect/>
            </a:stretch>
          </p:blipFill>
          <p:spPr bwMode="auto">
            <a:xfrm>
              <a:off x="3833" y="3974"/>
              <a:ext cx="211" cy="346"/>
            </a:xfrm>
            <a:prstGeom prst="rect">
              <a:avLst/>
            </a:prstGeom>
            <a:noFill/>
            <a:ln w="9525">
              <a:noFill/>
              <a:miter lim="800000"/>
              <a:headEnd/>
              <a:tailEnd/>
            </a:ln>
          </p:spPr>
        </p:pic>
        <p:pic>
          <p:nvPicPr>
            <p:cNvPr id="9246" name="Picture 30" descr="Priscila Barbosa"/>
            <p:cNvPicPr>
              <a:picLocks noChangeAspect="1" noChangeArrowheads="1"/>
            </p:cNvPicPr>
            <p:nvPr/>
          </p:nvPicPr>
          <p:blipFill>
            <a:blip r:embed="rId27"/>
            <a:srcRect/>
            <a:stretch>
              <a:fillRect/>
            </a:stretch>
          </p:blipFill>
          <p:spPr bwMode="auto">
            <a:xfrm>
              <a:off x="4105" y="3974"/>
              <a:ext cx="211" cy="346"/>
            </a:xfrm>
            <a:prstGeom prst="rect">
              <a:avLst/>
            </a:prstGeom>
            <a:noFill/>
            <a:ln w="9525">
              <a:noFill/>
              <a:miter lim="800000"/>
              <a:headEnd/>
              <a:tailEnd/>
            </a:ln>
          </p:spPr>
        </p:pic>
        <p:pic>
          <p:nvPicPr>
            <p:cNvPr id="9247" name="Picture 31" descr="Erica de Sousa"/>
            <p:cNvPicPr>
              <a:picLocks noChangeAspect="1" noChangeArrowheads="1"/>
            </p:cNvPicPr>
            <p:nvPr/>
          </p:nvPicPr>
          <p:blipFill>
            <a:blip r:embed="rId28"/>
            <a:srcRect/>
            <a:stretch>
              <a:fillRect/>
            </a:stretch>
          </p:blipFill>
          <p:spPr bwMode="auto">
            <a:xfrm>
              <a:off x="4377" y="3974"/>
              <a:ext cx="245" cy="346"/>
            </a:xfrm>
            <a:prstGeom prst="rect">
              <a:avLst/>
            </a:prstGeom>
            <a:noFill/>
            <a:ln w="9525">
              <a:noFill/>
              <a:miter lim="800000"/>
              <a:headEnd/>
              <a:tailEnd/>
            </a:ln>
          </p:spPr>
        </p:pic>
        <p:pic>
          <p:nvPicPr>
            <p:cNvPr id="9248" name="Picture 32" descr="Jéssica Pereira da Silva"/>
            <p:cNvPicPr>
              <a:picLocks noChangeAspect="1" noChangeArrowheads="1"/>
            </p:cNvPicPr>
            <p:nvPr/>
          </p:nvPicPr>
          <p:blipFill>
            <a:blip r:embed="rId29"/>
            <a:srcRect/>
            <a:stretch>
              <a:fillRect/>
            </a:stretch>
          </p:blipFill>
          <p:spPr bwMode="auto">
            <a:xfrm>
              <a:off x="4694" y="3974"/>
              <a:ext cx="217" cy="346"/>
            </a:xfrm>
            <a:prstGeom prst="rect">
              <a:avLst/>
            </a:prstGeom>
            <a:noFill/>
            <a:ln w="9525">
              <a:noFill/>
              <a:miter lim="800000"/>
              <a:headEnd/>
              <a:tailEnd/>
            </a:ln>
          </p:spPr>
        </p:pic>
        <p:pic>
          <p:nvPicPr>
            <p:cNvPr id="9249" name="Picture 33" descr="Saghida Silvério da Silva"/>
            <p:cNvPicPr>
              <a:picLocks noChangeAspect="1" noChangeArrowheads="1"/>
            </p:cNvPicPr>
            <p:nvPr/>
          </p:nvPicPr>
          <p:blipFill>
            <a:blip r:embed="rId30"/>
            <a:srcRect/>
            <a:stretch>
              <a:fillRect/>
            </a:stretch>
          </p:blipFill>
          <p:spPr bwMode="auto">
            <a:xfrm>
              <a:off x="4967" y="3974"/>
              <a:ext cx="225" cy="346"/>
            </a:xfrm>
            <a:prstGeom prst="rect">
              <a:avLst/>
            </a:prstGeom>
            <a:noFill/>
            <a:ln w="9525">
              <a:noFill/>
              <a:miter lim="800000"/>
              <a:headEnd/>
              <a:tailEnd/>
            </a:ln>
          </p:spPr>
        </p:pic>
        <p:pic>
          <p:nvPicPr>
            <p:cNvPr id="9250" name="Picture 34" descr="Amanda de Abreu Soares"/>
            <p:cNvPicPr>
              <a:picLocks noChangeAspect="1" noChangeArrowheads="1"/>
            </p:cNvPicPr>
            <p:nvPr/>
          </p:nvPicPr>
          <p:blipFill>
            <a:blip r:embed="rId31"/>
            <a:srcRect/>
            <a:stretch>
              <a:fillRect/>
            </a:stretch>
          </p:blipFill>
          <p:spPr bwMode="auto">
            <a:xfrm>
              <a:off x="5239" y="3974"/>
              <a:ext cx="226" cy="346"/>
            </a:xfrm>
            <a:prstGeom prst="rect">
              <a:avLst/>
            </a:prstGeom>
            <a:noFill/>
            <a:ln w="9525">
              <a:noFill/>
              <a:miter lim="800000"/>
              <a:headEnd/>
              <a:tailEnd/>
            </a:ln>
          </p:spPr>
        </p:pic>
        <p:pic>
          <p:nvPicPr>
            <p:cNvPr id="9251" name="Picture 35" descr="Pamela Mayra Abreu Silva"/>
            <p:cNvPicPr>
              <a:picLocks noChangeAspect="1" noChangeArrowheads="1"/>
            </p:cNvPicPr>
            <p:nvPr/>
          </p:nvPicPr>
          <p:blipFill>
            <a:blip r:embed="rId32"/>
            <a:srcRect/>
            <a:stretch>
              <a:fillRect/>
            </a:stretch>
          </p:blipFill>
          <p:spPr bwMode="auto">
            <a:xfrm>
              <a:off x="5465" y="3953"/>
              <a:ext cx="295" cy="367"/>
            </a:xfrm>
            <a:prstGeom prst="rect">
              <a:avLst/>
            </a:prstGeom>
            <a:noFill/>
            <a:ln w="9525">
              <a:noFill/>
              <a:miter lim="800000"/>
              <a:headEnd/>
              <a:tailEnd/>
            </a:ln>
          </p:spPr>
        </p:pic>
        <p:pic>
          <p:nvPicPr>
            <p:cNvPr id="9252" name="Picture 36" descr="Roberta Kayla Barbosa"/>
            <p:cNvPicPr>
              <a:picLocks noChangeAspect="1" noChangeArrowheads="1"/>
            </p:cNvPicPr>
            <p:nvPr/>
          </p:nvPicPr>
          <p:blipFill>
            <a:blip r:embed="rId33"/>
            <a:srcRect/>
            <a:stretch>
              <a:fillRect/>
            </a:stretch>
          </p:blipFill>
          <p:spPr bwMode="auto">
            <a:xfrm>
              <a:off x="5537" y="3612"/>
              <a:ext cx="223" cy="385"/>
            </a:xfrm>
            <a:prstGeom prst="rect">
              <a:avLst/>
            </a:prstGeom>
            <a:noFill/>
            <a:ln w="9525">
              <a:noFill/>
              <a:miter lim="800000"/>
              <a:headEnd/>
              <a:tailEnd/>
            </a:ln>
          </p:spPr>
        </p:pic>
        <p:pic>
          <p:nvPicPr>
            <p:cNvPr id="9253" name="Picture 37" descr="Francisco Narzirlan Barbosa da Silva"/>
            <p:cNvPicPr>
              <a:picLocks noChangeAspect="1" noChangeArrowheads="1"/>
            </p:cNvPicPr>
            <p:nvPr/>
          </p:nvPicPr>
          <p:blipFill>
            <a:blip r:embed="rId34"/>
            <a:srcRect/>
            <a:stretch>
              <a:fillRect/>
            </a:stretch>
          </p:blipFill>
          <p:spPr bwMode="auto">
            <a:xfrm>
              <a:off x="5519" y="3294"/>
              <a:ext cx="241" cy="352"/>
            </a:xfrm>
            <a:prstGeom prst="rect">
              <a:avLst/>
            </a:prstGeom>
            <a:noFill/>
            <a:ln w="9525">
              <a:noFill/>
              <a:miter lim="800000"/>
              <a:headEnd/>
              <a:tailEnd/>
            </a:ln>
          </p:spPr>
        </p:pic>
        <p:pic>
          <p:nvPicPr>
            <p:cNvPr id="9254" name="Picture 38" descr="Liza Minelly de Sousa"/>
            <p:cNvPicPr>
              <a:picLocks noChangeAspect="1" noChangeArrowheads="1"/>
            </p:cNvPicPr>
            <p:nvPr/>
          </p:nvPicPr>
          <p:blipFill>
            <a:blip r:embed="rId35"/>
            <a:srcRect/>
            <a:stretch>
              <a:fillRect/>
            </a:stretch>
          </p:blipFill>
          <p:spPr bwMode="auto">
            <a:xfrm>
              <a:off x="5509" y="2931"/>
              <a:ext cx="251" cy="394"/>
            </a:xfrm>
            <a:prstGeom prst="rect">
              <a:avLst/>
            </a:prstGeom>
            <a:noFill/>
            <a:ln w="9525">
              <a:noFill/>
              <a:miter lim="800000"/>
              <a:headEnd/>
              <a:tailEnd/>
            </a:ln>
          </p:spPr>
        </p:pic>
        <p:pic>
          <p:nvPicPr>
            <p:cNvPr id="9255" name="Picture 39" descr="Gabrielly Sousa de Abreu"/>
            <p:cNvPicPr>
              <a:picLocks noChangeAspect="1" noChangeArrowheads="1"/>
            </p:cNvPicPr>
            <p:nvPr/>
          </p:nvPicPr>
          <p:blipFill>
            <a:blip r:embed="rId36"/>
            <a:srcRect/>
            <a:stretch>
              <a:fillRect/>
            </a:stretch>
          </p:blipFill>
          <p:spPr bwMode="auto">
            <a:xfrm>
              <a:off x="5502" y="2523"/>
              <a:ext cx="258" cy="425"/>
            </a:xfrm>
            <a:prstGeom prst="rect">
              <a:avLst/>
            </a:prstGeom>
            <a:noFill/>
            <a:ln w="9525">
              <a:noFill/>
              <a:miter lim="800000"/>
              <a:headEnd/>
              <a:tailEnd/>
            </a:ln>
          </p:spPr>
        </p:pic>
        <p:pic>
          <p:nvPicPr>
            <p:cNvPr id="9256" name="Picture 40" descr="Bruna Felix da Silva"/>
            <p:cNvPicPr>
              <a:picLocks noChangeAspect="1" noChangeArrowheads="1"/>
            </p:cNvPicPr>
            <p:nvPr/>
          </p:nvPicPr>
          <p:blipFill>
            <a:blip r:embed="rId37"/>
            <a:srcRect/>
            <a:stretch>
              <a:fillRect/>
            </a:stretch>
          </p:blipFill>
          <p:spPr bwMode="auto">
            <a:xfrm>
              <a:off x="5502" y="2115"/>
              <a:ext cx="258" cy="407"/>
            </a:xfrm>
            <a:prstGeom prst="rect">
              <a:avLst/>
            </a:prstGeom>
            <a:noFill/>
            <a:ln w="9525">
              <a:noFill/>
              <a:miter lim="800000"/>
              <a:headEnd/>
              <a:tailEnd/>
            </a:ln>
          </p:spPr>
        </p:pic>
        <p:pic>
          <p:nvPicPr>
            <p:cNvPr id="9257" name="Picture 41" descr="Driele dos Santos Pinheiro"/>
            <p:cNvPicPr>
              <a:picLocks noChangeAspect="1" noChangeArrowheads="1"/>
            </p:cNvPicPr>
            <p:nvPr/>
          </p:nvPicPr>
          <p:blipFill>
            <a:blip r:embed="rId38"/>
            <a:srcRect/>
            <a:stretch>
              <a:fillRect/>
            </a:stretch>
          </p:blipFill>
          <p:spPr bwMode="auto">
            <a:xfrm>
              <a:off x="5465" y="1661"/>
              <a:ext cx="295" cy="454"/>
            </a:xfrm>
            <a:prstGeom prst="rect">
              <a:avLst/>
            </a:prstGeom>
            <a:noFill/>
            <a:ln w="9525">
              <a:noFill/>
              <a:miter lim="800000"/>
              <a:headEnd/>
              <a:tailEnd/>
            </a:ln>
          </p:spPr>
        </p:pic>
        <p:pic>
          <p:nvPicPr>
            <p:cNvPr id="9258" name="Picture 42" descr="Líllian França de Sousa"/>
            <p:cNvPicPr>
              <a:picLocks noChangeAspect="1" noChangeArrowheads="1"/>
            </p:cNvPicPr>
            <p:nvPr/>
          </p:nvPicPr>
          <p:blipFill>
            <a:blip r:embed="rId39"/>
            <a:srcRect/>
            <a:stretch>
              <a:fillRect/>
            </a:stretch>
          </p:blipFill>
          <p:spPr bwMode="auto">
            <a:xfrm>
              <a:off x="5504" y="1298"/>
              <a:ext cx="256" cy="386"/>
            </a:xfrm>
            <a:prstGeom prst="rect">
              <a:avLst/>
            </a:prstGeom>
            <a:noFill/>
            <a:ln w="9525">
              <a:noFill/>
              <a:miter lim="800000"/>
              <a:headEnd/>
              <a:tailEnd/>
            </a:ln>
          </p:spPr>
        </p:pic>
        <p:pic>
          <p:nvPicPr>
            <p:cNvPr id="9259" name="Picture 43" descr="Caroline Gama Barros"/>
            <p:cNvPicPr>
              <a:picLocks noChangeAspect="1" noChangeArrowheads="1"/>
            </p:cNvPicPr>
            <p:nvPr/>
          </p:nvPicPr>
          <p:blipFill>
            <a:blip r:embed="rId40"/>
            <a:srcRect/>
            <a:stretch>
              <a:fillRect/>
            </a:stretch>
          </p:blipFill>
          <p:spPr bwMode="auto">
            <a:xfrm>
              <a:off x="5514" y="935"/>
              <a:ext cx="246" cy="366"/>
            </a:xfrm>
            <a:prstGeom prst="rect">
              <a:avLst/>
            </a:prstGeom>
            <a:noFill/>
            <a:ln w="9525">
              <a:noFill/>
              <a:miter lim="800000"/>
              <a:headEnd/>
              <a:tailEnd/>
            </a:ln>
          </p:spPr>
        </p:pic>
        <p:pic>
          <p:nvPicPr>
            <p:cNvPr id="9260" name="Picture 44" descr="Luana Jamilly dos Santos Bernardo"/>
            <p:cNvPicPr>
              <a:picLocks noChangeAspect="1" noChangeArrowheads="1"/>
            </p:cNvPicPr>
            <p:nvPr/>
          </p:nvPicPr>
          <p:blipFill>
            <a:blip r:embed="rId41"/>
            <a:srcRect/>
            <a:stretch>
              <a:fillRect/>
            </a:stretch>
          </p:blipFill>
          <p:spPr bwMode="auto">
            <a:xfrm>
              <a:off x="5516" y="572"/>
              <a:ext cx="244" cy="37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1547</Words>
  <Application>Microsoft Office PowerPoint</Application>
  <PresentationFormat>Apresentação na tela (4:3)</PresentationFormat>
  <Paragraphs>177</Paragraphs>
  <Slides>24</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24</vt:i4>
      </vt:variant>
    </vt:vector>
  </HeadingPairs>
  <TitlesOfParts>
    <vt:vector size="28" baseType="lpstr">
      <vt:lpstr>Arial</vt:lpstr>
      <vt:lpstr>Wingdings</vt:lpstr>
      <vt:lpstr>Verdana</vt:lpstr>
      <vt:lpstr>Design padrão</vt:lpstr>
      <vt:lpstr>Slide 1</vt:lpstr>
      <vt:lpstr>Slide 2</vt:lpstr>
      <vt:lpstr>Slide 3</vt:lpstr>
      <vt:lpstr>CONCEPÇÕES SUSTENTADORAS:</vt:lpstr>
      <vt:lpstr>Slide 5</vt:lpstr>
      <vt:lpstr>CENTROS DE RESULTADOS:</vt:lpstr>
      <vt:lpstr>ÁREA DE CONVERGÊNCIA FAMÍLIA ESCOLA     COMUNIDADE</vt:lpstr>
      <vt:lpstr>JUSTIFICATIVA – INDICADORES BRASIL </vt:lpstr>
      <vt:lpstr>JUSTIFICATIVA – INDICADORES CEARÁ </vt:lpstr>
      <vt:lpstr>Slide 10</vt:lpstr>
      <vt:lpstr>Slide 11</vt:lpstr>
      <vt:lpstr>Slide 12</vt:lpstr>
      <vt:lpstr>Concepções Sustentadoras </vt:lpstr>
      <vt:lpstr>Slide 14</vt:lpstr>
      <vt:lpstr>Slide 15</vt:lpstr>
      <vt:lpstr>Slide 16</vt:lpstr>
      <vt:lpstr>Slide 17</vt:lpstr>
      <vt:lpstr>Slide 18</vt:lpstr>
      <vt:lpstr>Slide 19</vt:lpstr>
      <vt:lpstr>Slide 20</vt:lpstr>
      <vt:lpstr>ATIVIDADES DO SETOR DE SAÚDE:</vt:lpstr>
      <vt:lpstr>Slide 22</vt:lpstr>
      <vt:lpstr>Slide 23</vt:lpstr>
      <vt:lpstr>Slide 24</vt:lpstr>
    </vt:vector>
  </TitlesOfParts>
  <Company>edisca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madeline</dc:creator>
  <cp:lastModifiedBy>Madeline</cp:lastModifiedBy>
  <cp:revision>79</cp:revision>
  <dcterms:created xsi:type="dcterms:W3CDTF">2006-05-02T14:11:37Z</dcterms:created>
  <dcterms:modified xsi:type="dcterms:W3CDTF">2010-08-11T19:03:45Z</dcterms:modified>
</cp:coreProperties>
</file>